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5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33.xml"/>
  <Override ContentType="application/vnd.openxmlformats-officedocument.presentationml.notesSlide+xml" PartName="/ppt/notesSlides/notesSlide41.xml"/>
  <Override ContentType="application/vnd.openxmlformats-officedocument.presentationml.notesSlide+xml" PartName="/ppt/notesSlides/notesSlide15.xml"/>
  <Override ContentType="application/vnd.openxmlformats-officedocument.presentationml.notesSlide+xml" PartName="/ppt/notesSlides/notesSlide24.xml"/>
  <Override ContentType="application/vnd.openxmlformats-officedocument.presentationml.notesSlide+xml" PartName="/ppt/notesSlides/notesSlide50.xml"/>
  <Override ContentType="application/vnd.openxmlformats-officedocument.presentationml.notesSlide+xml" PartName="/ppt/notesSlides/notesSlide17.xml"/>
  <Override ContentType="application/vnd.openxmlformats-officedocument.presentationml.notesSlide+xml" PartName="/ppt/notesSlides/notesSlide42.xml"/>
  <Override ContentType="application/vnd.openxmlformats-officedocument.presentationml.notesSlide+xml" PartName="/ppt/notesSlides/notesSlide16.xml"/>
  <Override ContentType="application/vnd.openxmlformats-officedocument.presentationml.notesSlide+xml" PartName="/ppt/notesSlides/notesSlide34.xml"/>
  <Override ContentType="application/vnd.openxmlformats-officedocument.presentationml.notesSlide+xml" PartName="/ppt/notesSlides/notesSlide51.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43.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56.xml"/>
  <Override ContentType="application/vnd.openxmlformats-officedocument.presentationml.notesSlide+xml" PartName="/ppt/notesSlides/notesSlide30.xml"/>
  <Override ContentType="application/vnd.openxmlformats-officedocument.presentationml.notesSlide+xml" PartName="/ppt/notesSlides/notesSlide26.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61.xml"/>
  <Override ContentType="application/vnd.openxmlformats-officedocument.presentationml.notesSlide+xml" PartName="/ppt/notesSlides/notesSlide57.xml"/>
  <Override ContentType="application/vnd.openxmlformats-officedocument.presentationml.notesSlide+xml" PartName="/ppt/notesSlides/notesSlide44.xml"/>
  <Override ContentType="application/vnd.openxmlformats-officedocument.presentationml.notesSlide+xml" PartName="/ppt/notesSlides/notesSlide58.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37.xml"/>
  <Override ContentType="application/vnd.openxmlformats-officedocument.presentationml.notesSlide+xml" PartName="/ppt/notesSlides/notesSlide62.xml"/>
  <Override ContentType="application/vnd.openxmlformats-officedocument.presentationml.notesSlide+xml" PartName="/ppt/notesSlides/notesSlide29.xml"/>
  <Override ContentType="application/vnd.openxmlformats-officedocument.presentationml.notesSlide+xml" PartName="/ppt/notesSlides/notesSlide54.xml"/>
  <Override ContentType="application/vnd.openxmlformats-officedocument.presentationml.notesSlide+xml" PartName="/ppt/notesSlides/notesSlide45.xml"/>
  <Override ContentType="application/vnd.openxmlformats-officedocument.presentationml.notesSlide+xml" PartName="/ppt/notesSlides/notesSlide46.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1.xml"/>
  <Override ContentType="application/vnd.openxmlformats-officedocument.presentationml.notesSlide+xml" PartName="/ppt/notesSlides/notesSlide63.xml"/>
  <Override ContentType="application/vnd.openxmlformats-officedocument.presentationml.notesSlide+xml" PartName="/ppt/notesSlides/notesSlide55.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47.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60.xml"/>
  <Override ContentType="application/vnd.openxmlformats-officedocument.presentationml.notesSlide+xml" PartName="/ppt/notesSlides/notesSlide38.xml"/>
  <Override ContentType="application/vnd.openxmlformats-officedocument.presentationml.notesSlide+xml" PartName="/ppt/notesSlides/notesSlide64.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48.xml"/>
  <Override ContentType="application/vnd.openxmlformats-officedocument.presentationml.notesSlide+xml" PartName="/ppt/notesSlides/notesSlide22.xml"/>
  <Override ContentType="application/vnd.openxmlformats-officedocument.presentationml.notesSlide+xml" PartName="/ppt/notesSlides/notesSlide52.xml"/>
  <Override ContentType="application/vnd.openxmlformats-officedocument.presentationml.notesSlide+xml" PartName="/ppt/notesSlides/notesSlide7.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65.xml"/>
  <Override ContentType="application/vnd.openxmlformats-officedocument.presentationml.notesSlide+xml" PartName="/ppt/notesSlides/notesSlide36.xml"/>
  <Override ContentType="application/vnd.openxmlformats-officedocument.presentationml.notesSlide+xml" PartName="/ppt/notesSlides/notesSlide49.xml"/>
  <Override ContentType="application/vnd.openxmlformats-officedocument.presentationml.notesSlide+xml" PartName="/ppt/notesSlides/notesSlide19.xml"/>
  <Override ContentType="application/vnd.openxmlformats-officedocument.presentationml.notesSlide+xml" PartName="/ppt/notesSlides/notesSlide53.xml"/>
  <Override ContentType="application/vnd.openxmlformats-officedocument.presentationml.notesSlide+xml" PartName="/ppt/notesSlides/notesSlide40.xml"/>
  <Override ContentType="application/vnd.openxmlformats-officedocument.presentationml.notesSlide+xml" PartName="/ppt/notesSlides/notesSlide23.xml"/>
  <Override ContentType="application/vnd.openxmlformats-officedocument.presentationml.notesSlide+xml" PartName="/ppt/notesSlides/notesSlide66.xml"/>
  <Override ContentType="application/vnd.openxmlformats-officedocument.presentationml.notesSlide+xml" PartName="/ppt/notesSlides/notesSlide10.xml"/>
  <Override ContentType="application/vnd.openxmlformats-officedocument.presentationml.tableStyles+xml" PartName="/ppt/tableStyles.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43.xml"/>
  <Override ContentType="application/vnd.openxmlformats-officedocument.presentationml.slide+xml" PartName="/ppt/slides/slide35.xml"/>
  <Override ContentType="application/vnd.openxmlformats-officedocument.presentationml.slide+xml" PartName="/ppt/slides/slide60.xml"/>
  <Override ContentType="application/vnd.openxmlformats-officedocument.presentationml.slide+xml" PartName="/ppt/slides/slide5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5.xml"/>
  <Override ContentType="application/vnd.openxmlformats-officedocument.presentationml.slide+xml" PartName="/ppt/slides/slide17.xml"/>
  <Override ContentType="application/vnd.openxmlformats-officedocument.presentationml.slide+xml" PartName="/ppt/slides/slide42.xml"/>
  <Override ContentType="application/vnd.openxmlformats-officedocument.presentationml.slide+xml" PartName="/ppt/slides/slide25.xml"/>
  <Override ContentType="application/vnd.openxmlformats-officedocument.presentationml.slide+xml" PartName="/ppt/slides/slide50.xml"/>
  <Override ContentType="application/vnd.openxmlformats-officedocument.presentationml.slide+xml" PartName="/ppt/slides/slide34.xml"/>
  <Override ContentType="application/vnd.openxmlformats-officedocument.presentationml.slide+xml" PartName="/ppt/slides/slide33.xml"/>
  <Override ContentType="application/vnd.openxmlformats-officedocument.presentationml.slide+xml" PartName="/ppt/slides/slide51.xml"/>
  <Override ContentType="application/vnd.openxmlformats-officedocument.presentationml.slide+xml" PartName="/ppt/slides/slide16.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7.xml"/>
  <Override ContentType="application/vnd.openxmlformats-officedocument.presentationml.slide+xml" PartName="/ppt/slides/slide41.xml"/>
  <Override ContentType="application/vnd.openxmlformats-officedocument.presentationml.slide+xml" PartName="/ppt/slides/slide7.xml"/>
  <Override ContentType="application/vnd.openxmlformats-officedocument.presentationml.slide+xml" PartName="/ppt/slides/slide54.xml"/>
  <Override ContentType="application/vnd.openxmlformats-officedocument.presentationml.slide+xml" PartName="/ppt/slides/slide36.xml"/>
  <Override ContentType="application/vnd.openxmlformats-officedocument.presentationml.slide+xml" PartName="/ppt/slides/slide66.xml"/>
  <Override ContentType="application/vnd.openxmlformats-officedocument.presentationml.slide+xml" PartName="/ppt/slides/slide23.xml"/>
  <Override ContentType="application/vnd.openxmlformats-officedocument.presentationml.slide+xml" PartName="/ppt/slides/slide49.xml"/>
  <Override ContentType="application/vnd.openxmlformats-officedocument.presentationml.slide+xml" PartName="/ppt/slides/slide10.xml"/>
  <Override ContentType="application/vnd.openxmlformats-officedocument.presentationml.slide+xml" PartName="/ppt/slides/slide6.xml"/>
  <Override ContentType="application/vnd.openxmlformats-officedocument.presentationml.slide+xml" PartName="/ppt/slides/slide53.xml"/>
  <Override ContentType="application/vnd.openxmlformats-officedocument.presentationml.slide+xml" PartName="/ppt/slides/slide40.xml"/>
  <Override ContentType="application/vnd.openxmlformats-officedocument.presentationml.slide+xml" PartName="/ppt/slides/slide4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9.xml"/>
  <Override ContentType="application/vnd.openxmlformats-officedocument.presentationml.slide+xml" PartName="/ppt/slides/slide65.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6.xml"/>
  <Override ContentType="application/vnd.openxmlformats-officedocument.presentationml.slide+xml" PartName="/ppt/slides/slide12.xml"/>
  <Override ContentType="application/vnd.openxmlformats-officedocument.presentationml.slide+xml" PartName="/ppt/slides/slide47.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8.xml"/>
  <Override ContentType="application/vnd.openxmlformats-officedocument.presentationml.slide+xml" PartName="/ppt/slides/slide46.xml"/>
  <Override ContentType="application/vnd.openxmlformats-officedocument.presentationml.slide+xml" PartName="/ppt/slides/slide64.xml"/>
  <Override ContentType="application/vnd.openxmlformats-officedocument.presentationml.slide+xml" PartName="/ppt/slides/slide8.xml"/>
  <Override ContentType="application/vnd.openxmlformats-officedocument.presentationml.slide+xml" PartName="/ppt/slides/slide55.xml"/>
  <Override ContentType="application/vnd.openxmlformats-officedocument.presentationml.slide+xml" PartName="/ppt/slides/slide29.xml"/>
  <Override ContentType="application/vnd.openxmlformats-officedocument.presentationml.slide+xml" PartName="/ppt/slides/slide59.xml"/>
  <Override ContentType="application/vnd.openxmlformats-officedocument.presentationml.slide+xml" PartName="/ppt/slides/slide32.xml"/>
  <Override ContentType="application/vnd.openxmlformats-officedocument.presentationml.slide+xml" PartName="/ppt/slides/slide62.xml"/>
  <Override ContentType="application/vnd.openxmlformats-officedocument.presentationml.slide+xml" PartName="/ppt/slides/slide1.xml"/>
  <Override ContentType="application/vnd.openxmlformats-officedocument.presentationml.slide+xml" PartName="/ppt/slides/slide58.xml"/>
  <Override ContentType="application/vnd.openxmlformats-officedocument.presentationml.slide+xml" PartName="/ppt/slides/slide63.xml"/>
  <Override ContentType="application/vnd.openxmlformats-officedocument.presentationml.slide+xml" PartName="/ppt/slides/slide45.xml"/>
  <Override ContentType="application/vnd.openxmlformats-officedocument.presentationml.slide+xml" PartName="/ppt/slides/slide28.xml"/>
  <Override ContentType="application/vnd.openxmlformats-officedocument.presentationml.slide+xml" PartName="/ppt/slides/slide15.xml"/>
  <Override ContentType="application/vnd.openxmlformats-officedocument.presentationml.slide+xml" PartName="/ppt/slides/slide61.xml"/>
  <Override ContentType="application/vnd.openxmlformats-officedocument.presentationml.slide+xml" PartName="/ppt/slides/slide31.xml"/>
  <Override ContentType="application/vnd.openxmlformats-officedocument.presentationml.slide+xml" PartName="/ppt/slides/slide27.xml"/>
  <Override ContentType="application/vnd.openxmlformats-officedocument.presentationml.slide+xml" PartName="/ppt/slides/slide57.xml"/>
  <Override ContentType="application/vnd.openxmlformats-officedocument.presentationml.slide+xml" PartName="/ppt/slides/slide2.xml"/>
  <Override ContentType="application/vnd.openxmlformats-officedocument.presentationml.slide+xml" PartName="/ppt/slides/slide44.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showSpecialPlsOnTitleSld="0">
  <p:sldMasterIdLst>
    <p:sldMasterId id="2147483672" r:id="rId5"/>
  </p:sldMasterIdLst>
  <p:notesMasterIdLst>
    <p:notesMasterId r:id="rId6"/>
  </p:notesMasterIdLst>
  <p:sldIdLst>
    <p:sldId id="256" r:id="rId7"/>
    <p:sldId id="257" r:id="rId8"/>
    <p:sldId id="258" r:id="rId9"/>
    <p:sldId id="259" r:id="rId10"/>
    <p:sldId id="260" r:id="rId11"/>
    <p:sldId id="261" r:id="rId12"/>
    <p:sldId id="262" r:id="rId13"/>
    <p:sldId id="263" r:id="rId14"/>
    <p:sldId id="264" r:id="rId15"/>
    <p:sldId id="265" r:id="rId16"/>
    <p:sldId id="266" r:id="rId17"/>
    <p:sldId id="267" r:id="rId18"/>
    <p:sldId id="268" r:id="rId19"/>
    <p:sldId id="269" r:id="rId20"/>
    <p:sldId id="270" r:id="rId21"/>
    <p:sldId id="271" r:id="rId22"/>
    <p:sldId id="272" r:id="rId23"/>
    <p:sldId id="273" r:id="rId24"/>
    <p:sldId id="274" r:id="rId25"/>
    <p:sldId id="275" r:id="rId26"/>
    <p:sldId id="276" r:id="rId27"/>
    <p:sldId id="277" r:id="rId28"/>
    <p:sldId id="278" r:id="rId29"/>
    <p:sldId id="279" r:id="rId30"/>
    <p:sldId id="280" r:id="rId31"/>
    <p:sldId id="281" r:id="rId32"/>
    <p:sldId id="282" r:id="rId33"/>
    <p:sldId id="283" r:id="rId34"/>
    <p:sldId id="284" r:id="rId35"/>
    <p:sldId id="285" r:id="rId36"/>
    <p:sldId id="286" r:id="rId37"/>
    <p:sldId id="287" r:id="rId38"/>
    <p:sldId id="288" r:id="rId39"/>
    <p:sldId id="289" r:id="rId40"/>
    <p:sldId id="290" r:id="rId41"/>
    <p:sldId id="291" r:id="rId42"/>
    <p:sldId id="292" r:id="rId43"/>
    <p:sldId id="293" r:id="rId44"/>
    <p:sldId id="294" r:id="rId45"/>
    <p:sldId id="295" r:id="rId46"/>
    <p:sldId id="296" r:id="rId47"/>
    <p:sldId id="297" r:id="rId48"/>
    <p:sldId id="298" r:id="rId49"/>
    <p:sldId id="299" r:id="rId50"/>
    <p:sldId id="300" r:id="rId51"/>
    <p:sldId id="301" r:id="rId52"/>
    <p:sldId id="302" r:id="rId53"/>
    <p:sldId id="303" r:id="rId54"/>
    <p:sldId id="304" r:id="rId55"/>
    <p:sldId id="305" r:id="rId56"/>
    <p:sldId id="306" r:id="rId57"/>
    <p:sldId id="307" r:id="rId58"/>
    <p:sldId id="308" r:id="rId59"/>
    <p:sldId id="309" r:id="rId60"/>
    <p:sldId id="310" r:id="rId61"/>
    <p:sldId id="311" r:id="rId62"/>
    <p:sldId id="312" r:id="rId63"/>
    <p:sldId id="313" r:id="rId64"/>
    <p:sldId id="314" r:id="rId65"/>
    <p:sldId id="315" r:id="rId66"/>
    <p:sldId id="316" r:id="rId67"/>
    <p:sldId id="317" r:id="rId68"/>
    <p:sldId id="318" r:id="rId69"/>
    <p:sldId id="319" r:id="rId70"/>
    <p:sldId id="320" r:id="rId71"/>
    <p:sldId id="321" r:id="rId72"/>
  </p:sldIdLst>
  <p:sldSz cy="5143500" cx="9144000"/>
  <p:notesSz cx="6858000" cy="9144000"/>
  <p:embeddedFontLst>
    <p:embeddedFont>
      <p:font typeface="Roboto Slab"/>
      <p:regular r:id="rId73"/>
      <p:bold r:id="rId74"/>
    </p:embeddedFont>
    <p:embeddedFont>
      <p:font typeface="Roboto Condensed"/>
      <p:regular r:id="rId75"/>
      <p:bold r:id="rId76"/>
      <p:italic r:id="rId77"/>
      <p:boldItalic r:id="rId78"/>
    </p:embeddedFont>
    <p:embeddedFont>
      <p:font typeface="Oswald"/>
      <p:regular r:id="rId79"/>
      <p:bold r:id="rId80"/>
    </p:embeddedFont>
    <p:embeddedFont>
      <p:font typeface="Roboto Slab Regular"/>
      <p:regular r:id="rId81"/>
      <p:bold r:id="rId8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tableStyles.xml><?xml version="1.0" encoding="utf-8"?>
<a:tblStyleLst xmlns:a="http://schemas.openxmlformats.org/drawingml/2006/main" xmlns:r="http://schemas.openxmlformats.org/officeDocument/2006/relationships" def="{4FBD4ABA-E1F2-40A5-B7C0-490D29807030}">
  <a:tblStyle styleId="{4FBD4ABA-E1F2-40A5-B7C0-490D29807030}" styleName="Table_0">
    <a:wholeTbl>
      <a:tcTxStyle>
        <a:font>
          <a:latin typeface="Arial"/>
          <a:ea typeface="Arial"/>
          <a:cs typeface="Arial"/>
        </a:font>
        <a:srgbClr val="000000"/>
      </a:tcTxStyle>
      <a:tcStyle>
        <a:tcBdr>
          <a:left>
            <a:ln cap="flat" cmpd="sng" w="12700">
              <a:solidFill>
                <a:srgbClr val="000000"/>
              </a:solidFill>
              <a:prstDash val="solid"/>
              <a:round/>
              <a:headEnd len="sm" w="sm" type="none"/>
              <a:tailEnd len="sm" w="sm" type="none"/>
            </a:ln>
          </a:left>
          <a:right>
            <a:ln cap="flat" cmpd="sng" w="12700">
              <a:solidFill>
                <a:srgbClr val="000000"/>
              </a:solidFill>
              <a:prstDash val="solid"/>
              <a:round/>
              <a:headEnd len="sm" w="sm" type="none"/>
              <a:tailEnd len="sm" w="sm" type="none"/>
            </a:ln>
          </a:right>
          <a:top>
            <a:ln cap="flat" cmpd="sng" w="12700">
              <a:solidFill>
                <a:srgbClr val="000000"/>
              </a:solidFill>
              <a:prstDash val="solid"/>
              <a:round/>
              <a:headEnd len="sm" w="sm" type="none"/>
              <a:tailEnd len="sm" w="sm" type="none"/>
            </a:ln>
          </a:top>
          <a:bottom>
            <a:ln cap="flat" cmpd="sng" w="12700">
              <a:solidFill>
                <a:srgbClr val="000000"/>
              </a:solidFill>
              <a:prstDash val="solid"/>
              <a:round/>
              <a:headEnd len="sm" w="sm" type="none"/>
              <a:tailEnd len="sm" w="sm" type="none"/>
            </a:ln>
          </a:bottom>
          <a:insideH>
            <a:ln cap="flat" cmpd="sng" w="12700">
              <a:solidFill>
                <a:srgbClr val="000000"/>
              </a:solidFill>
              <a:prstDash val="solid"/>
              <a:round/>
              <a:headEnd len="sm" w="sm" type="none"/>
              <a:tailEnd len="sm" w="sm" type="none"/>
            </a:ln>
          </a:insideH>
          <a:insideV>
            <a:ln cap="flat" cmpd="sng" w="12700">
              <a:solidFill>
                <a:srgbClr val="000000"/>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 styleId="{A1188DDA-330B-40CC-8A75-E79BF9BE524F}" styleName="Table_1">
    <a:wholeTbl>
      <a:tcTxStyle>
        <a:font>
          <a:latin typeface="Arial"/>
          <a:ea typeface="Arial"/>
          <a:cs typeface="Arial"/>
        </a:font>
        <a:srgbClr val="000000"/>
      </a:tcTxStyle>
      <a:tcStyle>
        <a:tcBdr>
          <a:left>
            <a:ln cap="flat" cmpd="sng" w="9525">
              <a:solidFill>
                <a:srgbClr val="9E9E9E"/>
              </a:solidFill>
              <a:prstDash val="solid"/>
              <a:round/>
              <a:headEnd len="sm" w="sm" type="none"/>
              <a:tailEnd len="sm" w="sm" type="none"/>
            </a:ln>
          </a:left>
          <a:right>
            <a:ln cap="flat" cmpd="sng" w="9525">
              <a:solidFill>
                <a:srgbClr val="9E9E9E"/>
              </a:solidFill>
              <a:prstDash val="solid"/>
              <a:round/>
              <a:headEnd len="sm" w="sm" type="none"/>
              <a:tailEnd len="sm" w="sm" type="none"/>
            </a:ln>
          </a:right>
          <a:top>
            <a:ln cap="flat" cmpd="sng" w="9525">
              <a:solidFill>
                <a:srgbClr val="9E9E9E"/>
              </a:solidFill>
              <a:prstDash val="solid"/>
              <a:round/>
              <a:headEnd len="sm" w="sm" type="none"/>
              <a:tailEnd len="sm" w="sm" type="none"/>
            </a:ln>
          </a:top>
          <a:bottom>
            <a:ln cap="flat" cmpd="sng" w="9525">
              <a:solidFill>
                <a:srgbClr val="9E9E9E"/>
              </a:solidFill>
              <a:prstDash val="solid"/>
              <a:round/>
              <a:headEnd len="sm" w="sm" type="none"/>
              <a:tailEnd len="sm" w="sm" type="none"/>
            </a:ln>
          </a:bottom>
          <a:insideH>
            <a:ln cap="flat" cmpd="sng" w="9525">
              <a:solidFill>
                <a:srgbClr val="9E9E9E"/>
              </a:solidFill>
              <a:prstDash val="solid"/>
              <a:round/>
              <a:headEnd len="sm" w="sm" type="none"/>
              <a:tailEnd len="sm" w="sm" type="none"/>
            </a:ln>
          </a:insideH>
          <a:insideV>
            <a:ln cap="flat" cmpd="sng" w="9525">
              <a:solidFill>
                <a:srgbClr val="9E9E9E"/>
              </a:solidFill>
              <a:prstDash val="solid"/>
              <a:round/>
              <a:headEnd len="sm" w="sm" type="none"/>
              <a:tailEnd len="sm" w="sm" type="none"/>
            </a:ln>
          </a:insideV>
        </a:tcBdr>
      </a:tcStyle>
    </a:wholeTbl>
    <a:band1H>
      <a:tcTxStyle/>
    </a:band1H>
    <a:band2H>
      <a:tcTxStyle/>
    </a:band2H>
    <a:band1V>
      <a:tcTxStyle/>
    </a:band1V>
    <a:band2V>
      <a:tcTxStyle/>
    </a:band2V>
    <a:lastCol>
      <a:tcTxStyle/>
    </a:lastCol>
    <a:firstCol>
      <a:tcTxStyle/>
    </a:firstCol>
    <a:lastRow>
      <a:tcTxStyle/>
    </a:lastRow>
    <a:seCell>
      <a:tcTxStyle/>
    </a:seCell>
    <a:swCell>
      <a:tcTxStyle/>
    </a:swCell>
    <a:firstRow>
      <a:tcTxStyle/>
    </a:firstRow>
    <a:neCell>
      <a:tcTxStyle/>
    </a:neCell>
    <a:nwCell>
      <a:tcTxStyle/>
    </a:nwCell>
  </a:tblStyle>
</a:tblStyleLst>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4.xml"/><Relationship Id="rId42" Type="http://schemas.openxmlformats.org/officeDocument/2006/relationships/slide" Target="slides/slide36.xml"/><Relationship Id="rId41" Type="http://schemas.openxmlformats.org/officeDocument/2006/relationships/slide" Target="slides/slide35.xml"/><Relationship Id="rId44" Type="http://schemas.openxmlformats.org/officeDocument/2006/relationships/slide" Target="slides/slide38.xml"/><Relationship Id="rId43" Type="http://schemas.openxmlformats.org/officeDocument/2006/relationships/slide" Target="slides/slide37.xml"/><Relationship Id="rId46" Type="http://schemas.openxmlformats.org/officeDocument/2006/relationships/slide" Target="slides/slide40.xml"/><Relationship Id="rId45" Type="http://schemas.openxmlformats.org/officeDocument/2006/relationships/slide" Target="slides/slide39.xml"/><Relationship Id="rId80" Type="http://schemas.openxmlformats.org/officeDocument/2006/relationships/font" Target="fonts/Oswald-bold.fntdata"/><Relationship Id="rId82" Type="http://schemas.openxmlformats.org/officeDocument/2006/relationships/font" Target="fonts/RobotoSlabRegular-bold.fntdata"/><Relationship Id="rId81" Type="http://schemas.openxmlformats.org/officeDocument/2006/relationships/font" Target="fonts/RobotoSlabRegular-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tableStyles" Target="tableStyles.xml"/><Relationship Id="rId9" Type="http://schemas.openxmlformats.org/officeDocument/2006/relationships/slide" Target="slides/slide3.xml"/><Relationship Id="rId48" Type="http://schemas.openxmlformats.org/officeDocument/2006/relationships/slide" Target="slides/slide42.xml"/><Relationship Id="rId47" Type="http://schemas.openxmlformats.org/officeDocument/2006/relationships/slide" Target="slides/slide41.xml"/><Relationship Id="rId49" Type="http://schemas.openxmlformats.org/officeDocument/2006/relationships/slide" Target="slides/slide43.xml"/><Relationship Id="rId5" Type="http://schemas.openxmlformats.org/officeDocument/2006/relationships/slideMaster" Target="slideMasters/slideMaster1.xml"/><Relationship Id="rId6" Type="http://schemas.openxmlformats.org/officeDocument/2006/relationships/notesMaster" Target="notesMasters/notesMaster1.xml"/><Relationship Id="rId7" Type="http://schemas.openxmlformats.org/officeDocument/2006/relationships/slide" Target="slides/slide1.xml"/><Relationship Id="rId8" Type="http://schemas.openxmlformats.org/officeDocument/2006/relationships/slide" Target="slides/slide2.xml"/><Relationship Id="rId73" Type="http://schemas.openxmlformats.org/officeDocument/2006/relationships/font" Target="fonts/RobotoSlab-regular.fntdata"/><Relationship Id="rId72" Type="http://schemas.openxmlformats.org/officeDocument/2006/relationships/slide" Target="slides/slide66.xml"/><Relationship Id="rId31" Type="http://schemas.openxmlformats.org/officeDocument/2006/relationships/slide" Target="slides/slide25.xml"/><Relationship Id="rId75" Type="http://schemas.openxmlformats.org/officeDocument/2006/relationships/font" Target="fonts/RobotoCondensed-regular.fntdata"/><Relationship Id="rId30" Type="http://schemas.openxmlformats.org/officeDocument/2006/relationships/slide" Target="slides/slide24.xml"/><Relationship Id="rId74" Type="http://schemas.openxmlformats.org/officeDocument/2006/relationships/font" Target="fonts/RobotoSlab-bold.fntdata"/><Relationship Id="rId33" Type="http://schemas.openxmlformats.org/officeDocument/2006/relationships/slide" Target="slides/slide27.xml"/><Relationship Id="rId77" Type="http://schemas.openxmlformats.org/officeDocument/2006/relationships/font" Target="fonts/RobotoCondensed-italic.fntdata"/><Relationship Id="rId32" Type="http://schemas.openxmlformats.org/officeDocument/2006/relationships/slide" Target="slides/slide26.xml"/><Relationship Id="rId76" Type="http://schemas.openxmlformats.org/officeDocument/2006/relationships/font" Target="fonts/RobotoCondensed-bold.fntdata"/><Relationship Id="rId35" Type="http://schemas.openxmlformats.org/officeDocument/2006/relationships/slide" Target="slides/slide29.xml"/><Relationship Id="rId79" Type="http://schemas.openxmlformats.org/officeDocument/2006/relationships/font" Target="fonts/Oswald-regular.fntdata"/><Relationship Id="rId34" Type="http://schemas.openxmlformats.org/officeDocument/2006/relationships/slide" Target="slides/slide28.xml"/><Relationship Id="rId78" Type="http://schemas.openxmlformats.org/officeDocument/2006/relationships/font" Target="fonts/RobotoCondensed-boldItalic.fntdata"/><Relationship Id="rId71" Type="http://schemas.openxmlformats.org/officeDocument/2006/relationships/slide" Target="slides/slide65.xml"/><Relationship Id="rId70" Type="http://schemas.openxmlformats.org/officeDocument/2006/relationships/slide" Target="slides/slide64.xml"/><Relationship Id="rId37" Type="http://schemas.openxmlformats.org/officeDocument/2006/relationships/slide" Target="slides/slide31.xml"/><Relationship Id="rId36" Type="http://schemas.openxmlformats.org/officeDocument/2006/relationships/slide" Target="slides/slide30.xml"/><Relationship Id="rId39" Type="http://schemas.openxmlformats.org/officeDocument/2006/relationships/slide" Target="slides/slide33.xml"/><Relationship Id="rId38" Type="http://schemas.openxmlformats.org/officeDocument/2006/relationships/slide" Target="slides/slide32.xml"/><Relationship Id="rId62" Type="http://schemas.openxmlformats.org/officeDocument/2006/relationships/slide" Target="slides/slide56.xml"/><Relationship Id="rId61" Type="http://schemas.openxmlformats.org/officeDocument/2006/relationships/slide" Target="slides/slide55.xml"/><Relationship Id="rId20" Type="http://schemas.openxmlformats.org/officeDocument/2006/relationships/slide" Target="slides/slide14.xml"/><Relationship Id="rId64" Type="http://schemas.openxmlformats.org/officeDocument/2006/relationships/slide" Target="slides/slide58.xml"/><Relationship Id="rId63" Type="http://schemas.openxmlformats.org/officeDocument/2006/relationships/slide" Target="slides/slide57.xml"/><Relationship Id="rId22" Type="http://schemas.openxmlformats.org/officeDocument/2006/relationships/slide" Target="slides/slide16.xml"/><Relationship Id="rId66" Type="http://schemas.openxmlformats.org/officeDocument/2006/relationships/slide" Target="slides/slide60.xml"/><Relationship Id="rId21" Type="http://schemas.openxmlformats.org/officeDocument/2006/relationships/slide" Target="slides/slide15.xml"/><Relationship Id="rId65" Type="http://schemas.openxmlformats.org/officeDocument/2006/relationships/slide" Target="slides/slide59.xml"/><Relationship Id="rId24" Type="http://schemas.openxmlformats.org/officeDocument/2006/relationships/slide" Target="slides/slide18.xml"/><Relationship Id="rId68" Type="http://schemas.openxmlformats.org/officeDocument/2006/relationships/slide" Target="slides/slide62.xml"/><Relationship Id="rId23" Type="http://schemas.openxmlformats.org/officeDocument/2006/relationships/slide" Target="slides/slide17.xml"/><Relationship Id="rId67" Type="http://schemas.openxmlformats.org/officeDocument/2006/relationships/slide" Target="slides/slide61.xml"/><Relationship Id="rId60" Type="http://schemas.openxmlformats.org/officeDocument/2006/relationships/slide" Target="slides/slide54.xml"/><Relationship Id="rId26" Type="http://schemas.openxmlformats.org/officeDocument/2006/relationships/slide" Target="slides/slide20.xml"/><Relationship Id="rId25" Type="http://schemas.openxmlformats.org/officeDocument/2006/relationships/slide" Target="slides/slide19.xml"/><Relationship Id="rId69" Type="http://schemas.openxmlformats.org/officeDocument/2006/relationships/slide" Target="slides/slide63.xml"/><Relationship Id="rId28" Type="http://schemas.openxmlformats.org/officeDocument/2006/relationships/slide" Target="slides/slide22.xml"/><Relationship Id="rId27" Type="http://schemas.openxmlformats.org/officeDocument/2006/relationships/slide" Target="slides/slide21.xml"/><Relationship Id="rId29" Type="http://schemas.openxmlformats.org/officeDocument/2006/relationships/slide" Target="slides/slide23.xml"/><Relationship Id="rId51" Type="http://schemas.openxmlformats.org/officeDocument/2006/relationships/slide" Target="slides/slide45.xml"/><Relationship Id="rId50" Type="http://schemas.openxmlformats.org/officeDocument/2006/relationships/slide" Target="slides/slide44.xml"/><Relationship Id="rId53" Type="http://schemas.openxmlformats.org/officeDocument/2006/relationships/slide" Target="slides/slide47.xml"/><Relationship Id="rId52" Type="http://schemas.openxmlformats.org/officeDocument/2006/relationships/slide" Target="slides/slide46.xml"/><Relationship Id="rId11" Type="http://schemas.openxmlformats.org/officeDocument/2006/relationships/slide" Target="slides/slide5.xml"/><Relationship Id="rId55" Type="http://schemas.openxmlformats.org/officeDocument/2006/relationships/slide" Target="slides/slide49.xml"/><Relationship Id="rId10" Type="http://schemas.openxmlformats.org/officeDocument/2006/relationships/slide" Target="slides/slide4.xml"/><Relationship Id="rId54" Type="http://schemas.openxmlformats.org/officeDocument/2006/relationships/slide" Target="slides/slide48.xml"/><Relationship Id="rId13" Type="http://schemas.openxmlformats.org/officeDocument/2006/relationships/slide" Target="slides/slide7.xml"/><Relationship Id="rId57" Type="http://schemas.openxmlformats.org/officeDocument/2006/relationships/slide" Target="slides/slide51.xml"/><Relationship Id="rId12" Type="http://schemas.openxmlformats.org/officeDocument/2006/relationships/slide" Target="slides/slide6.xml"/><Relationship Id="rId56" Type="http://schemas.openxmlformats.org/officeDocument/2006/relationships/slide" Target="slides/slide50.xml"/><Relationship Id="rId15" Type="http://schemas.openxmlformats.org/officeDocument/2006/relationships/slide" Target="slides/slide9.xml"/><Relationship Id="rId59" Type="http://schemas.openxmlformats.org/officeDocument/2006/relationships/slide" Target="slides/slide53.xml"/><Relationship Id="rId14" Type="http://schemas.openxmlformats.org/officeDocument/2006/relationships/slide" Target="slides/slide8.xml"/><Relationship Id="rId58" Type="http://schemas.openxmlformats.org/officeDocument/2006/relationships/slide" Target="slides/slide52.xml"/><Relationship Id="rId17" Type="http://schemas.openxmlformats.org/officeDocument/2006/relationships/slide" Target="slides/slide11.xml"/><Relationship Id="rId16" Type="http://schemas.openxmlformats.org/officeDocument/2006/relationships/slide" Target="slides/slide10.xml"/><Relationship Id="rId19" Type="http://schemas.openxmlformats.org/officeDocument/2006/relationships/slide" Target="slides/slide13.xml"/><Relationship Id="rId18" Type="http://schemas.openxmlformats.org/officeDocument/2006/relationships/slide" Target="slides/slide1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7" name="Shape 177"/>
        <p:cNvGrpSpPr/>
        <p:nvPr/>
      </p:nvGrpSpPr>
      <p:grpSpPr>
        <a:xfrm>
          <a:off x="0" y="0"/>
          <a:ext cx="0" cy="0"/>
          <a:chOff x="0" y="0"/>
          <a:chExt cx="0" cy="0"/>
        </a:xfrm>
      </p:grpSpPr>
      <p:sp>
        <p:nvSpPr>
          <p:cNvPr id="178" name="Google Shape;178;g77a110066b_0_1037:notes"/>
          <p:cNvSpPr/>
          <p:nvPr>
            <p:ph idx="2" type="sldImg"/>
          </p:nvPr>
        </p:nvSpPr>
        <p:spPr>
          <a:xfrm>
            <a:off x="1144336" y="685781"/>
            <a:ext cx="4569900" cy="3429000"/>
          </a:xfrm>
          <a:custGeom>
            <a:rect b="b" l="l" r="r" t="t"/>
            <a:pathLst>
              <a:path extrusionOk="0" h="120000" w="120000">
                <a:moveTo>
                  <a:pt x="0" y="0"/>
                </a:moveTo>
                <a:lnTo>
                  <a:pt x="120000" y="0"/>
                </a:lnTo>
                <a:lnTo>
                  <a:pt x="120000" y="120000"/>
                </a:lnTo>
                <a:lnTo>
                  <a:pt x="0" y="120000"/>
                </a:lnTo>
                <a:close/>
              </a:path>
            </a:pathLst>
          </a:custGeom>
        </p:spPr>
      </p:sp>
      <p:sp>
        <p:nvSpPr>
          <p:cNvPr id="179" name="Google Shape;179;g77a110066b_0_1037:notes"/>
          <p:cNvSpPr txBox="1"/>
          <p:nvPr>
            <p:ph idx="1" type="body"/>
          </p:nvPr>
        </p:nvSpPr>
        <p:spPr>
          <a:xfrm>
            <a:off x="685792"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1" name="Shape 261"/>
        <p:cNvGrpSpPr/>
        <p:nvPr/>
      </p:nvGrpSpPr>
      <p:grpSpPr>
        <a:xfrm>
          <a:off x="0" y="0"/>
          <a:ext cx="0" cy="0"/>
          <a:chOff x="0" y="0"/>
          <a:chExt cx="0" cy="0"/>
        </a:xfrm>
      </p:grpSpPr>
      <p:sp>
        <p:nvSpPr>
          <p:cNvPr id="262" name="Google Shape;262;g84f8eb6b0b_0_4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3" name="Google Shape;263;g84f8eb6b0b_0_4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here’s some snippets of our questionnaires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9" name="Shape 269"/>
        <p:cNvGrpSpPr/>
        <p:nvPr/>
      </p:nvGrpSpPr>
      <p:grpSpPr>
        <a:xfrm>
          <a:off x="0" y="0"/>
          <a:ext cx="0" cy="0"/>
          <a:chOff x="0" y="0"/>
          <a:chExt cx="0" cy="0"/>
        </a:xfrm>
      </p:grpSpPr>
      <p:sp>
        <p:nvSpPr>
          <p:cNvPr id="270" name="Google Shape;270;g77b5e957dc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1" name="Google Shape;271;g77b5e957dc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affinity diagram</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Make online post its for each participant on the left, and then we categorize them according to similarity in ideas on the right.</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6" name="Shape 276"/>
        <p:cNvGrpSpPr/>
        <p:nvPr/>
      </p:nvGrpSpPr>
      <p:grpSpPr>
        <a:xfrm>
          <a:off x="0" y="0"/>
          <a:ext cx="0" cy="0"/>
          <a:chOff x="0" y="0"/>
          <a:chExt cx="0" cy="0"/>
        </a:xfrm>
      </p:grpSpPr>
      <p:sp>
        <p:nvSpPr>
          <p:cNvPr id="277" name="Google Shape;277;g77b5e957dc_1_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8" name="Google Shape;278;g77b5e957dc_1_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4" name="Shape 284"/>
        <p:cNvGrpSpPr/>
        <p:nvPr/>
      </p:nvGrpSpPr>
      <p:grpSpPr>
        <a:xfrm>
          <a:off x="0" y="0"/>
          <a:ext cx="0" cy="0"/>
          <a:chOff x="0" y="0"/>
          <a:chExt cx="0" cy="0"/>
        </a:xfrm>
      </p:grpSpPr>
      <p:sp>
        <p:nvSpPr>
          <p:cNvPr id="285" name="Google Shape;285;g84de52731e_1_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6" name="Google Shape;286;g84de52731e_1_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From previous requirements elicitation results, we came up with three visionary scenarios.</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1" name="Shape 291"/>
        <p:cNvGrpSpPr/>
        <p:nvPr/>
      </p:nvGrpSpPr>
      <p:grpSpPr>
        <a:xfrm>
          <a:off x="0" y="0"/>
          <a:ext cx="0" cy="0"/>
          <a:chOff x="0" y="0"/>
          <a:chExt cx="0" cy="0"/>
        </a:xfrm>
      </p:grpSpPr>
      <p:sp>
        <p:nvSpPr>
          <p:cNvPr id="292" name="Google Shape;292;g84de52731e_1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3" name="Google Shape;293;g84de52731e_1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First one is viewing kitchen data</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9" name="Shape 299"/>
        <p:cNvGrpSpPr/>
        <p:nvPr/>
      </p:nvGrpSpPr>
      <p:grpSpPr>
        <a:xfrm>
          <a:off x="0" y="0"/>
          <a:ext cx="0" cy="0"/>
          <a:chOff x="0" y="0"/>
          <a:chExt cx="0" cy="0"/>
        </a:xfrm>
      </p:grpSpPr>
      <p:sp>
        <p:nvSpPr>
          <p:cNvPr id="300" name="Google Shape;300;g84de52731e_1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1" name="Google Shape;301;g84de52731e_1_3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7" name="Shape 307"/>
        <p:cNvGrpSpPr/>
        <p:nvPr/>
      </p:nvGrpSpPr>
      <p:grpSpPr>
        <a:xfrm>
          <a:off x="0" y="0"/>
          <a:ext cx="0" cy="0"/>
          <a:chOff x="0" y="0"/>
          <a:chExt cx="0" cy="0"/>
        </a:xfrm>
      </p:grpSpPr>
      <p:sp>
        <p:nvSpPr>
          <p:cNvPr id="308" name="Google Shape;308;g84de52731e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09" name="Google Shape;309;g84de52731e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15" name="Shape 315"/>
        <p:cNvGrpSpPr/>
        <p:nvPr/>
      </p:nvGrpSpPr>
      <p:grpSpPr>
        <a:xfrm>
          <a:off x="0" y="0"/>
          <a:ext cx="0" cy="0"/>
          <a:chOff x="0" y="0"/>
          <a:chExt cx="0" cy="0"/>
        </a:xfrm>
      </p:grpSpPr>
      <p:sp>
        <p:nvSpPr>
          <p:cNvPr id="316" name="Google Shape;316;g77a110066b_0_1029:notes"/>
          <p:cNvSpPr/>
          <p:nvPr>
            <p:ph idx="2" type="sldImg"/>
          </p:nvPr>
        </p:nvSpPr>
        <p:spPr>
          <a:xfrm>
            <a:off x="1144336" y="685781"/>
            <a:ext cx="4569900" cy="3429000"/>
          </a:xfrm>
          <a:custGeom>
            <a:rect b="b" l="l" r="r" t="t"/>
            <a:pathLst>
              <a:path extrusionOk="0" h="120000" w="120000">
                <a:moveTo>
                  <a:pt x="0" y="0"/>
                </a:moveTo>
                <a:lnTo>
                  <a:pt x="120000" y="0"/>
                </a:lnTo>
                <a:lnTo>
                  <a:pt x="120000" y="120000"/>
                </a:lnTo>
                <a:lnTo>
                  <a:pt x="0" y="120000"/>
                </a:lnTo>
                <a:close/>
              </a:path>
            </a:pathLst>
          </a:custGeom>
        </p:spPr>
      </p:sp>
      <p:sp>
        <p:nvSpPr>
          <p:cNvPr id="317" name="Google Shape;317;g77a110066b_0_1029:notes"/>
          <p:cNvSpPr txBox="1"/>
          <p:nvPr>
            <p:ph idx="1" type="body"/>
          </p:nvPr>
        </p:nvSpPr>
        <p:spPr>
          <a:xfrm>
            <a:off x="685792"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After midterms, we also did contextual design. Here are our results.</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1" name="Shape 321"/>
        <p:cNvGrpSpPr/>
        <p:nvPr/>
      </p:nvGrpSpPr>
      <p:grpSpPr>
        <a:xfrm>
          <a:off x="0" y="0"/>
          <a:ext cx="0" cy="0"/>
          <a:chOff x="0" y="0"/>
          <a:chExt cx="0" cy="0"/>
        </a:xfrm>
      </p:grpSpPr>
      <p:sp>
        <p:nvSpPr>
          <p:cNvPr id="322" name="Google Shape;322;g8ab1befa0c_0_2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23" name="Google Shape;323;g8ab1befa0c_0_2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our flow model. Each homeowner interacts with supermarket owners, family, friends, and relatives, plumbing service office, and fire-figther office.</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28" name="Shape 328"/>
        <p:cNvGrpSpPr/>
        <p:nvPr/>
      </p:nvGrpSpPr>
      <p:grpSpPr>
        <a:xfrm>
          <a:off x="0" y="0"/>
          <a:ext cx="0" cy="0"/>
          <a:chOff x="0" y="0"/>
          <a:chExt cx="0" cy="0"/>
        </a:xfrm>
      </p:grpSpPr>
      <p:sp>
        <p:nvSpPr>
          <p:cNvPr id="329" name="Google Shape;329;g8ab1befa0c_0_5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0" name="Google Shape;330;g8ab1befa0c_0_5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Based on the flow model in the previous slide, we came up with this consolidated flow model. There are three common contexts: keeping home hygiene and security, interacting with fellow homeowners, and shopping.</a:t>
            </a:r>
            <a:endParaRPr/>
          </a:p>
          <a:p>
            <a:pPr indent="0" lvl="0" marL="0" rtl="0" algn="l">
              <a:spcBef>
                <a:spcPts val="0"/>
              </a:spcBef>
              <a:spcAft>
                <a:spcPts val="0"/>
              </a:spcAft>
              <a:buNone/>
            </a:pPr>
            <a:r>
              <a:rPr lang="en"/>
              <a:t>From this diagram, we noticed that actors are prone to human error. Guests might mistakenly give bad-quality food or groceries; fire-fighters or plumbers might get caught up in traffic jam; and home owners might accidentally buy wrong items or forget to bring enough money.</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5" name="Shape 185"/>
        <p:cNvGrpSpPr/>
        <p:nvPr/>
      </p:nvGrpSpPr>
      <p:grpSpPr>
        <a:xfrm>
          <a:off x="0" y="0"/>
          <a:ext cx="0" cy="0"/>
          <a:chOff x="0" y="0"/>
          <a:chExt cx="0" cy="0"/>
        </a:xfrm>
      </p:grpSpPr>
      <p:sp>
        <p:nvSpPr>
          <p:cNvPr id="186" name="Google Shape;186;g77a110066b_0_772:notes"/>
          <p:cNvSpPr/>
          <p:nvPr>
            <p:ph idx="2" type="sldImg"/>
          </p:nvPr>
        </p:nvSpPr>
        <p:spPr>
          <a:xfrm>
            <a:off x="1144336" y="685781"/>
            <a:ext cx="4569900" cy="3429000"/>
          </a:xfrm>
          <a:custGeom>
            <a:rect b="b" l="l" r="r" t="t"/>
            <a:pathLst>
              <a:path extrusionOk="0" h="120000" w="120000">
                <a:moveTo>
                  <a:pt x="0" y="0"/>
                </a:moveTo>
                <a:lnTo>
                  <a:pt x="120000" y="0"/>
                </a:lnTo>
                <a:lnTo>
                  <a:pt x="120000" y="120000"/>
                </a:lnTo>
                <a:lnTo>
                  <a:pt x="0" y="120000"/>
                </a:lnTo>
                <a:close/>
              </a:path>
            </a:pathLst>
          </a:custGeom>
        </p:spPr>
      </p:sp>
      <p:sp>
        <p:nvSpPr>
          <p:cNvPr id="187" name="Google Shape;187;g77a110066b_0_772:notes"/>
          <p:cNvSpPr txBox="1"/>
          <p:nvPr>
            <p:ph idx="1" type="body"/>
          </p:nvPr>
        </p:nvSpPr>
        <p:spPr>
          <a:xfrm>
            <a:off x="685792"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5" name="Shape 335"/>
        <p:cNvGrpSpPr/>
        <p:nvPr/>
      </p:nvGrpSpPr>
      <p:grpSpPr>
        <a:xfrm>
          <a:off x="0" y="0"/>
          <a:ext cx="0" cy="0"/>
          <a:chOff x="0" y="0"/>
          <a:chExt cx="0" cy="0"/>
        </a:xfrm>
      </p:grpSpPr>
      <p:sp>
        <p:nvSpPr>
          <p:cNvPr id="336" name="Google Shape;336;g8ab1befa0c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37" name="Google Shape;337;g8ab1befa0c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And here’s our sequence model and its consolidated form. We categorized users’ activities into three main categories: kitchen monitoring, planning, and shopping. We also realized human error mistakes in this model. Home owners might fail to see problems, some of which can be dangerous. They might also forget to include some items in their grocery list or forget to buy some items in markets. They could also calculate the total cost of their groceries in grocery list wrongly, causing them to not have enough money when they’re about to pay.</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4" name="Shape 344"/>
        <p:cNvGrpSpPr/>
        <p:nvPr/>
      </p:nvGrpSpPr>
      <p:grpSpPr>
        <a:xfrm>
          <a:off x="0" y="0"/>
          <a:ext cx="0" cy="0"/>
          <a:chOff x="0" y="0"/>
          <a:chExt cx="0" cy="0"/>
        </a:xfrm>
      </p:grpSpPr>
      <p:sp>
        <p:nvSpPr>
          <p:cNvPr id="345" name="Google Shape;345;g8ab1befa0c_0_4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46" name="Google Shape;346;g8ab1befa0c_0_4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our cultural models. We found out that home owners are influenced by their workplace, authorities, family, friends, relatives, and mass media, which itself is influenced by activists and supermarket owners. Activists try to advertise eco-friendly, cruelty-free, or other charitable products; while supermarket owners will advertise that their stores are the best. Homeowners try to obey authorities and manage their work/life balance. They might also get into disagreements with their family, friends, and relatives, because they might want homeowners to cook something they dont like or cook too much.</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53" name="Shape 353"/>
        <p:cNvGrpSpPr/>
        <p:nvPr/>
      </p:nvGrpSpPr>
      <p:grpSpPr>
        <a:xfrm>
          <a:off x="0" y="0"/>
          <a:ext cx="0" cy="0"/>
          <a:chOff x="0" y="0"/>
          <a:chExt cx="0" cy="0"/>
        </a:xfrm>
      </p:grpSpPr>
      <p:sp>
        <p:nvSpPr>
          <p:cNvPr id="354" name="Google Shape;354;g8ab1befa0c_0_3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55" name="Google Shape;355;g8ab1befa0c_0_3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Here’s our physical models. We discovered that a lot of problems could arise as a consequence of the layouts of homeowners’ house and the supermarkets. They might slip, causing them to drop food, groceries, or drinks. If the aisles are too narrow, they might find it difficult to move around. At home, they might also overheat their food or break some plates. In addition to that, homeowners might also face similar problems to those discovered in previous models, such as forgetting to bring enough money, forgetting to buy some items, and caught up in traffic jam.</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2" name="Shape 362"/>
        <p:cNvGrpSpPr/>
        <p:nvPr/>
      </p:nvGrpSpPr>
      <p:grpSpPr>
        <a:xfrm>
          <a:off x="0" y="0"/>
          <a:ext cx="0" cy="0"/>
          <a:chOff x="0" y="0"/>
          <a:chExt cx="0" cy="0"/>
        </a:xfrm>
      </p:grpSpPr>
      <p:sp>
        <p:nvSpPr>
          <p:cNvPr id="363" name="Google Shape;363;g8ab8af26f6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64" name="Google Shape;364;g8ab8af26f6_1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0" name="Shape 370"/>
        <p:cNvGrpSpPr/>
        <p:nvPr/>
      </p:nvGrpSpPr>
      <p:grpSpPr>
        <a:xfrm>
          <a:off x="0" y="0"/>
          <a:ext cx="0" cy="0"/>
          <a:chOff x="0" y="0"/>
          <a:chExt cx="0" cy="0"/>
        </a:xfrm>
      </p:grpSpPr>
      <p:sp>
        <p:nvSpPr>
          <p:cNvPr id="371" name="Google Shape;371;g8ab8af26f6_1_15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72" name="Google Shape;372;g8ab8af26f6_1_15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g84de52731e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0" name="Google Shape;380;g84de52731e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5" name="Shape 385"/>
        <p:cNvGrpSpPr/>
        <p:nvPr/>
      </p:nvGrpSpPr>
      <p:grpSpPr>
        <a:xfrm>
          <a:off x="0" y="0"/>
          <a:ext cx="0" cy="0"/>
          <a:chOff x="0" y="0"/>
          <a:chExt cx="0" cy="0"/>
        </a:xfrm>
      </p:grpSpPr>
      <p:sp>
        <p:nvSpPr>
          <p:cNvPr id="386" name="Google Shape;386;g84de52731e_1_3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87" name="Google Shape;387;g84de52731e_1_3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84de52731e_1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394" name="Google Shape;394;g84de52731e_1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9" name="Shape 399"/>
        <p:cNvGrpSpPr/>
        <p:nvPr/>
      </p:nvGrpSpPr>
      <p:grpSpPr>
        <a:xfrm>
          <a:off x="0" y="0"/>
          <a:ext cx="0" cy="0"/>
          <a:chOff x="0" y="0"/>
          <a:chExt cx="0" cy="0"/>
        </a:xfrm>
      </p:grpSpPr>
      <p:sp>
        <p:nvSpPr>
          <p:cNvPr id="400" name="Google Shape;400;g8ab1befa0c_0_6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1" name="Google Shape;401;g8ab1befa0c_0_6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7" name="Shape 407"/>
        <p:cNvGrpSpPr/>
        <p:nvPr/>
      </p:nvGrpSpPr>
      <p:grpSpPr>
        <a:xfrm>
          <a:off x="0" y="0"/>
          <a:ext cx="0" cy="0"/>
          <a:chOff x="0" y="0"/>
          <a:chExt cx="0" cy="0"/>
        </a:xfrm>
      </p:grpSpPr>
      <p:sp>
        <p:nvSpPr>
          <p:cNvPr id="408" name="Google Shape;408;g8ab8af26f6_1_16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09" name="Google Shape;409;g8ab8af26f6_1_16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5" name="Shape 205"/>
        <p:cNvGrpSpPr/>
        <p:nvPr/>
      </p:nvGrpSpPr>
      <p:grpSpPr>
        <a:xfrm>
          <a:off x="0" y="0"/>
          <a:ext cx="0" cy="0"/>
          <a:chOff x="0" y="0"/>
          <a:chExt cx="0" cy="0"/>
        </a:xfrm>
      </p:grpSpPr>
      <p:sp>
        <p:nvSpPr>
          <p:cNvPr id="206" name="Google Shape;206;g8ab8af26f6_0_2:notes"/>
          <p:cNvSpPr/>
          <p:nvPr>
            <p:ph idx="2" type="sldImg"/>
          </p:nvPr>
        </p:nvSpPr>
        <p:spPr>
          <a:xfrm>
            <a:off x="1144336" y="685781"/>
            <a:ext cx="4569900" cy="3429000"/>
          </a:xfrm>
          <a:custGeom>
            <a:rect b="b" l="l" r="r" t="t"/>
            <a:pathLst>
              <a:path extrusionOk="0" h="120000" w="120000">
                <a:moveTo>
                  <a:pt x="0" y="0"/>
                </a:moveTo>
                <a:lnTo>
                  <a:pt x="120000" y="0"/>
                </a:lnTo>
                <a:lnTo>
                  <a:pt x="120000" y="120000"/>
                </a:lnTo>
                <a:lnTo>
                  <a:pt x="0" y="120000"/>
                </a:lnTo>
                <a:close/>
              </a:path>
            </a:pathLst>
          </a:custGeom>
        </p:spPr>
      </p:sp>
      <p:sp>
        <p:nvSpPr>
          <p:cNvPr id="207" name="Google Shape;207;g8ab8af26f6_0_2:notes"/>
          <p:cNvSpPr txBox="1"/>
          <p:nvPr>
            <p:ph idx="1" type="body"/>
          </p:nvPr>
        </p:nvSpPr>
        <p:spPr>
          <a:xfrm>
            <a:off x="685792"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4" name="Shape 414"/>
        <p:cNvGrpSpPr/>
        <p:nvPr/>
      </p:nvGrpSpPr>
      <p:grpSpPr>
        <a:xfrm>
          <a:off x="0" y="0"/>
          <a:ext cx="0" cy="0"/>
          <a:chOff x="0" y="0"/>
          <a:chExt cx="0" cy="0"/>
        </a:xfrm>
      </p:grpSpPr>
      <p:sp>
        <p:nvSpPr>
          <p:cNvPr id="415" name="Google Shape;415;g8ab1befa0c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16" name="Google Shape;416;g8ab1befa0c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0" name="Shape 420"/>
        <p:cNvGrpSpPr/>
        <p:nvPr/>
      </p:nvGrpSpPr>
      <p:grpSpPr>
        <a:xfrm>
          <a:off x="0" y="0"/>
          <a:ext cx="0" cy="0"/>
          <a:chOff x="0" y="0"/>
          <a:chExt cx="0" cy="0"/>
        </a:xfrm>
      </p:grpSpPr>
      <p:sp>
        <p:nvSpPr>
          <p:cNvPr id="421" name="Google Shape;421;g77a110066b_0_1033:notes"/>
          <p:cNvSpPr/>
          <p:nvPr>
            <p:ph idx="2" type="sldImg"/>
          </p:nvPr>
        </p:nvSpPr>
        <p:spPr>
          <a:xfrm>
            <a:off x="1144336" y="685781"/>
            <a:ext cx="4569900" cy="3429000"/>
          </a:xfrm>
          <a:custGeom>
            <a:rect b="b" l="l" r="r" t="t"/>
            <a:pathLst>
              <a:path extrusionOk="0" h="120000" w="120000">
                <a:moveTo>
                  <a:pt x="0" y="0"/>
                </a:moveTo>
                <a:lnTo>
                  <a:pt x="120000" y="0"/>
                </a:lnTo>
                <a:lnTo>
                  <a:pt x="120000" y="120000"/>
                </a:lnTo>
                <a:lnTo>
                  <a:pt x="0" y="120000"/>
                </a:lnTo>
                <a:close/>
              </a:path>
            </a:pathLst>
          </a:custGeom>
        </p:spPr>
      </p:sp>
      <p:sp>
        <p:nvSpPr>
          <p:cNvPr id="422" name="Google Shape;422;g77a110066b_0_1033:notes"/>
          <p:cNvSpPr txBox="1"/>
          <p:nvPr>
            <p:ph idx="1" type="body"/>
          </p:nvPr>
        </p:nvSpPr>
        <p:spPr>
          <a:xfrm>
            <a:off x="685792"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6" name="Shape 426"/>
        <p:cNvGrpSpPr/>
        <p:nvPr/>
      </p:nvGrpSpPr>
      <p:grpSpPr>
        <a:xfrm>
          <a:off x="0" y="0"/>
          <a:ext cx="0" cy="0"/>
          <a:chOff x="0" y="0"/>
          <a:chExt cx="0" cy="0"/>
        </a:xfrm>
      </p:grpSpPr>
      <p:sp>
        <p:nvSpPr>
          <p:cNvPr id="427" name="Google Shape;427;g84f8eb7813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28" name="Google Shape;428;g84f8eb7813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3" name="Shape 433"/>
        <p:cNvGrpSpPr/>
        <p:nvPr/>
      </p:nvGrpSpPr>
      <p:grpSpPr>
        <a:xfrm>
          <a:off x="0" y="0"/>
          <a:ext cx="0" cy="0"/>
          <a:chOff x="0" y="0"/>
          <a:chExt cx="0" cy="0"/>
        </a:xfrm>
      </p:grpSpPr>
      <p:sp>
        <p:nvSpPr>
          <p:cNvPr id="434" name="Google Shape;434;g84f8eb7813_0_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35" name="Google Shape;435;g84f8eb7813_0_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0" name="Shape 440"/>
        <p:cNvGrpSpPr/>
        <p:nvPr/>
      </p:nvGrpSpPr>
      <p:grpSpPr>
        <a:xfrm>
          <a:off x="0" y="0"/>
          <a:ext cx="0" cy="0"/>
          <a:chOff x="0" y="0"/>
          <a:chExt cx="0" cy="0"/>
        </a:xfrm>
      </p:grpSpPr>
      <p:sp>
        <p:nvSpPr>
          <p:cNvPr id="441" name="Google Shape;441;g802c707080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2" name="Google Shape;442;g802c707080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802c707080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49" name="Google Shape;449;g802c707080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4" name="Shape 454"/>
        <p:cNvGrpSpPr/>
        <p:nvPr/>
      </p:nvGrpSpPr>
      <p:grpSpPr>
        <a:xfrm>
          <a:off x="0" y="0"/>
          <a:ext cx="0" cy="0"/>
          <a:chOff x="0" y="0"/>
          <a:chExt cx="0" cy="0"/>
        </a:xfrm>
      </p:grpSpPr>
      <p:sp>
        <p:nvSpPr>
          <p:cNvPr id="455" name="Google Shape;455;g802c707080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56" name="Google Shape;456;g802c707080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1" name="Shape 461"/>
        <p:cNvGrpSpPr/>
        <p:nvPr/>
      </p:nvGrpSpPr>
      <p:grpSpPr>
        <a:xfrm>
          <a:off x="0" y="0"/>
          <a:ext cx="0" cy="0"/>
          <a:chOff x="0" y="0"/>
          <a:chExt cx="0" cy="0"/>
        </a:xfrm>
      </p:grpSpPr>
      <p:sp>
        <p:nvSpPr>
          <p:cNvPr id="462" name="Google Shape;462;g802c707080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63" name="Google Shape;463;g802c707080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8" name="Shape 468"/>
        <p:cNvGrpSpPr/>
        <p:nvPr/>
      </p:nvGrpSpPr>
      <p:grpSpPr>
        <a:xfrm>
          <a:off x="0" y="0"/>
          <a:ext cx="0" cy="0"/>
          <a:chOff x="0" y="0"/>
          <a:chExt cx="0" cy="0"/>
        </a:xfrm>
      </p:grpSpPr>
      <p:sp>
        <p:nvSpPr>
          <p:cNvPr id="469" name="Google Shape;469;g802c707080_0_2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0" name="Google Shape;470;g802c707080_0_2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5" name="Shape 475"/>
        <p:cNvGrpSpPr/>
        <p:nvPr/>
      </p:nvGrpSpPr>
      <p:grpSpPr>
        <a:xfrm>
          <a:off x="0" y="0"/>
          <a:ext cx="0" cy="0"/>
          <a:chOff x="0" y="0"/>
          <a:chExt cx="0" cy="0"/>
        </a:xfrm>
      </p:grpSpPr>
      <p:sp>
        <p:nvSpPr>
          <p:cNvPr id="476" name="Google Shape;476;g84f8eb7813_0_1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77" name="Google Shape;477;g84f8eb7813_0_1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1" name="Shape 211"/>
        <p:cNvGrpSpPr/>
        <p:nvPr/>
      </p:nvGrpSpPr>
      <p:grpSpPr>
        <a:xfrm>
          <a:off x="0" y="0"/>
          <a:ext cx="0" cy="0"/>
          <a:chOff x="0" y="0"/>
          <a:chExt cx="0" cy="0"/>
        </a:xfrm>
      </p:grpSpPr>
      <p:sp>
        <p:nvSpPr>
          <p:cNvPr id="212" name="Google Shape;212;g8ab8af26f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3" name="Google Shape;213;g8ab8af26f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2" name="Shape 482"/>
        <p:cNvGrpSpPr/>
        <p:nvPr/>
      </p:nvGrpSpPr>
      <p:grpSpPr>
        <a:xfrm>
          <a:off x="0" y="0"/>
          <a:ext cx="0" cy="0"/>
          <a:chOff x="0" y="0"/>
          <a:chExt cx="0" cy="0"/>
        </a:xfrm>
      </p:grpSpPr>
      <p:sp>
        <p:nvSpPr>
          <p:cNvPr id="483" name="Google Shape;483;g802c706f46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84" name="Google Shape;484;g802c706f46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validation/authentication</a:t>
            </a:r>
            <a:endParaRPr/>
          </a:p>
          <a:p>
            <a:pPr indent="0" lvl="0" marL="0" rtl="0" algn="l">
              <a:spcBef>
                <a:spcPts val="0"/>
              </a:spcBef>
              <a:spcAft>
                <a:spcPts val="0"/>
              </a:spcAft>
              <a:buNone/>
            </a:pPr>
            <a:r>
              <a:rPr lang="en"/>
              <a:t>Access to wifi and databases</a:t>
            </a:r>
            <a:endParaRPr/>
          </a:p>
          <a:p>
            <a:pPr indent="0" lvl="0" marL="0" rtl="0" algn="l">
              <a:spcBef>
                <a:spcPts val="0"/>
              </a:spcBef>
              <a:spcAft>
                <a:spcPts val="0"/>
              </a:spcAft>
              <a:buNone/>
            </a:pPr>
            <a:r>
              <a:rPr lang="en"/>
              <a:t>Recording data/performing measurements, processing data, and generate appropriate responses such as notifications and warnings</a:t>
            </a:r>
            <a:endParaRPr/>
          </a:p>
          <a:p>
            <a:pPr indent="0" lvl="0" marL="0" rtl="0" algn="l">
              <a:spcBef>
                <a:spcPts val="0"/>
              </a:spcBef>
              <a:spcAft>
                <a:spcPts val="0"/>
              </a:spcAft>
              <a:buNone/>
            </a:pPr>
            <a:r>
              <a:rPr lang="en"/>
              <a:t>Connect to relevant authorities</a:t>
            </a: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9" name="Shape 489"/>
        <p:cNvGrpSpPr/>
        <p:nvPr/>
      </p:nvGrpSpPr>
      <p:grpSpPr>
        <a:xfrm>
          <a:off x="0" y="0"/>
          <a:ext cx="0" cy="0"/>
          <a:chOff x="0" y="0"/>
          <a:chExt cx="0" cy="0"/>
        </a:xfrm>
      </p:grpSpPr>
      <p:sp>
        <p:nvSpPr>
          <p:cNvPr id="490" name="Google Shape;490;g8ab8af26f6_0_2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1" name="Google Shape;491;g8ab8af26f6_0_2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g8ab8af26f6_0_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498" name="Google Shape;498;g8ab8af26f6_0_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80% of users within a week</a:t>
            </a:r>
            <a:endParaRPr/>
          </a:p>
          <a:p>
            <a:pPr indent="0" lvl="0" marL="0" rtl="0" algn="l">
              <a:spcBef>
                <a:spcPts val="0"/>
              </a:spcBef>
              <a:spcAft>
                <a:spcPts val="0"/>
              </a:spcAft>
              <a:buNone/>
            </a:pPr>
            <a:r>
              <a:rPr lang="en"/>
              <a:t>Simple and easy to understand</a:t>
            </a:r>
            <a:endParaRPr/>
          </a:p>
          <a:p>
            <a:pPr indent="0" lvl="0" marL="0" rtl="0" algn="l">
              <a:spcBef>
                <a:spcPts val="0"/>
              </a:spcBef>
              <a:spcAft>
                <a:spcPts val="0"/>
              </a:spcAft>
              <a:buNone/>
            </a:pPr>
            <a:r>
              <a:rPr lang="en"/>
              <a:t>Flexible</a:t>
            </a:r>
            <a:endParaRPr/>
          </a:p>
          <a:p>
            <a:pPr indent="0" lvl="0" marL="0" rtl="0" algn="l">
              <a:spcBef>
                <a:spcPts val="0"/>
              </a:spcBef>
              <a:spcAft>
                <a:spcPts val="0"/>
              </a:spcAft>
              <a:buNone/>
            </a:pPr>
            <a:r>
              <a:rPr lang="en"/>
              <a:t>Accelerators for expert users</a:t>
            </a: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3" name="Shape 503"/>
        <p:cNvGrpSpPr/>
        <p:nvPr/>
      </p:nvGrpSpPr>
      <p:grpSpPr>
        <a:xfrm>
          <a:off x="0" y="0"/>
          <a:ext cx="0" cy="0"/>
          <a:chOff x="0" y="0"/>
          <a:chExt cx="0" cy="0"/>
        </a:xfrm>
      </p:grpSpPr>
      <p:sp>
        <p:nvSpPr>
          <p:cNvPr id="504" name="Google Shape;504;g8ab8af26f6_0_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05" name="Google Shape;505;g8ab8af26f6_0_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Translate text, names and messages.</a:t>
            </a:r>
            <a:endParaRPr/>
          </a:p>
          <a:p>
            <a:pPr indent="0" lvl="0" marL="0" rtl="0" algn="l">
              <a:spcBef>
                <a:spcPts val="0"/>
              </a:spcBef>
              <a:spcAft>
                <a:spcPts val="0"/>
              </a:spcAft>
              <a:buNone/>
            </a:pPr>
            <a:r>
              <a:rPr lang="en"/>
              <a:t>Use formats from user culture</a:t>
            </a:r>
            <a:endParaRPr/>
          </a:p>
          <a:p>
            <a:pPr indent="0" lvl="0" marL="0" rtl="0" algn="l">
              <a:spcBef>
                <a:spcPts val="0"/>
              </a:spcBef>
              <a:spcAft>
                <a:spcPts val="0"/>
              </a:spcAft>
              <a:buNone/>
            </a:pPr>
            <a:r>
              <a:rPr lang="en"/>
              <a:t>Adapt functionalities to user’s culture</a:t>
            </a:r>
            <a:endParaRPr/>
          </a:p>
          <a:p>
            <a:pPr indent="0" lvl="0" marL="0" rtl="0" algn="l">
              <a:spcBef>
                <a:spcPts val="0"/>
              </a:spcBef>
              <a:spcAft>
                <a:spcPts val="0"/>
              </a:spcAft>
              <a:buNone/>
            </a:pPr>
            <a:r>
              <a:rPr lang="en"/>
              <a:t>Use Unicode (UTF-8)</a:t>
            </a: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0" name="Shape 510"/>
        <p:cNvGrpSpPr/>
        <p:nvPr/>
      </p:nvGrpSpPr>
      <p:grpSpPr>
        <a:xfrm>
          <a:off x="0" y="0"/>
          <a:ext cx="0" cy="0"/>
          <a:chOff x="0" y="0"/>
          <a:chExt cx="0" cy="0"/>
        </a:xfrm>
      </p:grpSpPr>
      <p:sp>
        <p:nvSpPr>
          <p:cNvPr id="511" name="Google Shape;511;g8ab8af26f6_0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2" name="Google Shape;512;g8ab8af26f6_0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Limit information collection</a:t>
            </a:r>
            <a:endParaRPr/>
          </a:p>
          <a:p>
            <a:pPr indent="0" lvl="0" marL="0" rtl="0" algn="l">
              <a:spcBef>
                <a:spcPts val="0"/>
              </a:spcBef>
              <a:spcAft>
                <a:spcPts val="0"/>
              </a:spcAft>
              <a:buNone/>
            </a:pPr>
            <a:r>
              <a:rPr lang="en"/>
              <a:t>Ensure information is safeguarded and not reused or disclosed</a:t>
            </a:r>
            <a:endParaRPr/>
          </a:p>
          <a:p>
            <a:pPr indent="0" lvl="0" marL="0" rtl="0" algn="l">
              <a:spcBef>
                <a:spcPts val="0"/>
              </a:spcBef>
              <a:spcAft>
                <a:spcPts val="0"/>
              </a:spcAft>
              <a:buNone/>
            </a:pPr>
            <a:r>
              <a:rPr lang="en"/>
              <a:t>Ensure accuracy of information</a:t>
            </a:r>
            <a:endParaRPr/>
          </a:p>
          <a:p>
            <a:pPr indent="0" lvl="0" marL="0" rtl="0" algn="l">
              <a:spcBef>
                <a:spcPts val="0"/>
              </a:spcBef>
              <a:spcAft>
                <a:spcPts val="0"/>
              </a:spcAft>
              <a:buNone/>
            </a:pPr>
            <a:r>
              <a:rPr lang="en"/>
              <a:t>Use W3C privacy preferences project standards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7" name="Shape 517"/>
        <p:cNvGrpSpPr/>
        <p:nvPr/>
      </p:nvGrpSpPr>
      <p:grpSpPr>
        <a:xfrm>
          <a:off x="0" y="0"/>
          <a:ext cx="0" cy="0"/>
          <a:chOff x="0" y="0"/>
          <a:chExt cx="0" cy="0"/>
        </a:xfrm>
      </p:grpSpPr>
      <p:sp>
        <p:nvSpPr>
          <p:cNvPr id="518" name="Google Shape;518;g8ab8af26f6_0_5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19" name="Google Shape;519;g8ab8af26f6_0_5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4" name="Shape 524"/>
        <p:cNvGrpSpPr/>
        <p:nvPr/>
      </p:nvGrpSpPr>
      <p:grpSpPr>
        <a:xfrm>
          <a:off x="0" y="0"/>
          <a:ext cx="0" cy="0"/>
          <a:chOff x="0" y="0"/>
          <a:chExt cx="0" cy="0"/>
        </a:xfrm>
      </p:grpSpPr>
      <p:sp>
        <p:nvSpPr>
          <p:cNvPr id="525" name="Google Shape;525;g8ab8af26f6_0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6" name="Google Shape;526;g8ab8af26f6_0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8ab8af26f6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33" name="Google Shape;533;g8ab8af26f6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8" name="Shape 538"/>
        <p:cNvGrpSpPr/>
        <p:nvPr/>
      </p:nvGrpSpPr>
      <p:grpSpPr>
        <a:xfrm>
          <a:off x="0" y="0"/>
          <a:ext cx="0" cy="0"/>
          <a:chOff x="0" y="0"/>
          <a:chExt cx="0" cy="0"/>
        </a:xfrm>
      </p:grpSpPr>
      <p:sp>
        <p:nvSpPr>
          <p:cNvPr id="539" name="Google Shape;539;g8ab8af26f6_0_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0" name="Google Shape;540;g8ab8af26f6_0_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5" name="Shape 545"/>
        <p:cNvGrpSpPr/>
        <p:nvPr/>
      </p:nvGrpSpPr>
      <p:grpSpPr>
        <a:xfrm>
          <a:off x="0" y="0"/>
          <a:ext cx="0" cy="0"/>
          <a:chOff x="0" y="0"/>
          <a:chExt cx="0" cy="0"/>
        </a:xfrm>
      </p:grpSpPr>
      <p:sp>
        <p:nvSpPr>
          <p:cNvPr id="546" name="Google Shape;546;g8ab8af26f6_0_9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47" name="Google Shape;547;g8ab8af26f6_0_9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0" name="Shape 220"/>
        <p:cNvGrpSpPr/>
        <p:nvPr/>
      </p:nvGrpSpPr>
      <p:grpSpPr>
        <a:xfrm>
          <a:off x="0" y="0"/>
          <a:ext cx="0" cy="0"/>
          <a:chOff x="0" y="0"/>
          <a:chExt cx="0" cy="0"/>
        </a:xfrm>
      </p:grpSpPr>
      <p:sp>
        <p:nvSpPr>
          <p:cNvPr id="221" name="Google Shape;221;g77a110066b_0_905:notes"/>
          <p:cNvSpPr/>
          <p:nvPr>
            <p:ph idx="2" type="sldImg"/>
          </p:nvPr>
        </p:nvSpPr>
        <p:spPr>
          <a:xfrm>
            <a:off x="1144336" y="685781"/>
            <a:ext cx="4569900" cy="3429000"/>
          </a:xfrm>
          <a:custGeom>
            <a:rect b="b" l="l" r="r" t="t"/>
            <a:pathLst>
              <a:path extrusionOk="0" h="120000" w="120000">
                <a:moveTo>
                  <a:pt x="0" y="0"/>
                </a:moveTo>
                <a:lnTo>
                  <a:pt x="120000" y="0"/>
                </a:lnTo>
                <a:lnTo>
                  <a:pt x="120000" y="120000"/>
                </a:lnTo>
                <a:lnTo>
                  <a:pt x="0" y="120000"/>
                </a:lnTo>
                <a:close/>
              </a:path>
            </a:pathLst>
          </a:custGeom>
        </p:spPr>
      </p:sp>
      <p:sp>
        <p:nvSpPr>
          <p:cNvPr id="222" name="Google Shape;222;g77a110066b_0_905:notes"/>
          <p:cNvSpPr txBox="1"/>
          <p:nvPr>
            <p:ph idx="1" type="body"/>
          </p:nvPr>
        </p:nvSpPr>
        <p:spPr>
          <a:xfrm>
            <a:off x="685792"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2" name="Shape 552"/>
        <p:cNvGrpSpPr/>
        <p:nvPr/>
      </p:nvGrpSpPr>
      <p:grpSpPr>
        <a:xfrm>
          <a:off x="0" y="0"/>
          <a:ext cx="0" cy="0"/>
          <a:chOff x="0" y="0"/>
          <a:chExt cx="0" cy="0"/>
        </a:xfrm>
      </p:grpSpPr>
      <p:sp>
        <p:nvSpPr>
          <p:cNvPr id="553" name="Google Shape;553;g8ab1befa0c_0_0:notes"/>
          <p:cNvSpPr/>
          <p:nvPr>
            <p:ph idx="2" type="sldImg"/>
          </p:nvPr>
        </p:nvSpPr>
        <p:spPr>
          <a:xfrm>
            <a:off x="1144336" y="685781"/>
            <a:ext cx="4569900" cy="3429000"/>
          </a:xfrm>
          <a:custGeom>
            <a:rect b="b" l="l" r="r" t="t"/>
            <a:pathLst>
              <a:path extrusionOk="0" h="120000" w="120000">
                <a:moveTo>
                  <a:pt x="0" y="0"/>
                </a:moveTo>
                <a:lnTo>
                  <a:pt x="120000" y="0"/>
                </a:lnTo>
                <a:lnTo>
                  <a:pt x="120000" y="120000"/>
                </a:lnTo>
                <a:lnTo>
                  <a:pt x="0" y="120000"/>
                </a:lnTo>
                <a:close/>
              </a:path>
            </a:pathLst>
          </a:custGeom>
        </p:spPr>
      </p:sp>
      <p:sp>
        <p:nvSpPr>
          <p:cNvPr id="554" name="Google Shape;554;g8ab1befa0c_0_0:notes"/>
          <p:cNvSpPr txBox="1"/>
          <p:nvPr>
            <p:ph idx="1" type="body"/>
          </p:nvPr>
        </p:nvSpPr>
        <p:spPr>
          <a:xfrm>
            <a:off x="685792"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g8ab8af26f6_1_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0" name="Google Shape;560;g8ab8af26f6_1_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8ab8af26f6_1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69" name="Google Shape;569;g8ab8af26f6_1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5" name="Shape 575"/>
        <p:cNvGrpSpPr/>
        <p:nvPr/>
      </p:nvGrpSpPr>
      <p:grpSpPr>
        <a:xfrm>
          <a:off x="0" y="0"/>
          <a:ext cx="0" cy="0"/>
          <a:chOff x="0" y="0"/>
          <a:chExt cx="0" cy="0"/>
        </a:xfrm>
      </p:grpSpPr>
      <p:sp>
        <p:nvSpPr>
          <p:cNvPr id="576" name="Google Shape;576;g8ab8af26f6_1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7" name="Google Shape;577;g8ab8af26f6_1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4" name="Shape 584"/>
        <p:cNvGrpSpPr/>
        <p:nvPr/>
      </p:nvGrpSpPr>
      <p:grpSpPr>
        <a:xfrm>
          <a:off x="0" y="0"/>
          <a:ext cx="0" cy="0"/>
          <a:chOff x="0" y="0"/>
          <a:chExt cx="0" cy="0"/>
        </a:xfrm>
      </p:grpSpPr>
      <p:sp>
        <p:nvSpPr>
          <p:cNvPr id="585" name="Google Shape;585;g8ab8af26f6_1_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86" name="Google Shape;586;g8ab8af26f6_1_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4" name="Shape 594"/>
        <p:cNvGrpSpPr/>
        <p:nvPr/>
      </p:nvGrpSpPr>
      <p:grpSpPr>
        <a:xfrm>
          <a:off x="0" y="0"/>
          <a:ext cx="0" cy="0"/>
          <a:chOff x="0" y="0"/>
          <a:chExt cx="0" cy="0"/>
        </a:xfrm>
      </p:grpSpPr>
      <p:sp>
        <p:nvSpPr>
          <p:cNvPr id="595" name="Google Shape;595;g8ab8af26f6_1_4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96" name="Google Shape;596;g8ab8af26f6_1_4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8ab8af26f6_1_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06" name="Google Shape;606;g8ab8af26f6_1_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4" name="Shape 614"/>
        <p:cNvGrpSpPr/>
        <p:nvPr/>
      </p:nvGrpSpPr>
      <p:grpSpPr>
        <a:xfrm>
          <a:off x="0" y="0"/>
          <a:ext cx="0" cy="0"/>
          <a:chOff x="0" y="0"/>
          <a:chExt cx="0" cy="0"/>
        </a:xfrm>
      </p:grpSpPr>
      <p:sp>
        <p:nvSpPr>
          <p:cNvPr id="615" name="Google Shape;615;g8ab8af26f6_1_8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16" name="Google Shape;616;g8ab8af26f6_1_8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g8ab8af26f6_1_9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25" name="Google Shape;625;g8ab8af26f6_1_9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4" name="Shape 634"/>
        <p:cNvGrpSpPr/>
        <p:nvPr/>
      </p:nvGrpSpPr>
      <p:grpSpPr>
        <a:xfrm>
          <a:off x="0" y="0"/>
          <a:ext cx="0" cy="0"/>
          <a:chOff x="0" y="0"/>
          <a:chExt cx="0" cy="0"/>
        </a:xfrm>
      </p:grpSpPr>
      <p:sp>
        <p:nvSpPr>
          <p:cNvPr id="635" name="Google Shape;635;g8ab8af26f6_1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6" name="Google Shape;636;g8ab8af26f6_1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6" name="Shape 226"/>
        <p:cNvGrpSpPr/>
        <p:nvPr/>
      </p:nvGrpSpPr>
      <p:grpSpPr>
        <a:xfrm>
          <a:off x="0" y="0"/>
          <a:ext cx="0" cy="0"/>
          <a:chOff x="0" y="0"/>
          <a:chExt cx="0" cy="0"/>
        </a:xfrm>
      </p:grpSpPr>
      <p:sp>
        <p:nvSpPr>
          <p:cNvPr id="227" name="Google Shape;227;g8ab1befa0c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28" name="Google Shape;228;g8ab1befa0c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42" name="Shape 642"/>
        <p:cNvGrpSpPr/>
        <p:nvPr/>
      </p:nvGrpSpPr>
      <p:grpSpPr>
        <a:xfrm>
          <a:off x="0" y="0"/>
          <a:ext cx="0" cy="0"/>
          <a:chOff x="0" y="0"/>
          <a:chExt cx="0" cy="0"/>
        </a:xfrm>
      </p:grpSpPr>
      <p:sp>
        <p:nvSpPr>
          <p:cNvPr id="643" name="Google Shape;643;g8ab8af26f6_1_1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44" name="Google Shape;644;g8ab8af26f6_1_1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0" name="Shape 650"/>
        <p:cNvGrpSpPr/>
        <p:nvPr/>
      </p:nvGrpSpPr>
      <p:grpSpPr>
        <a:xfrm>
          <a:off x="0" y="0"/>
          <a:ext cx="0" cy="0"/>
          <a:chOff x="0" y="0"/>
          <a:chExt cx="0" cy="0"/>
        </a:xfrm>
      </p:grpSpPr>
      <p:sp>
        <p:nvSpPr>
          <p:cNvPr id="651" name="Google Shape;651;g8ab8af26f6_1_1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52" name="Google Shape;652;g8ab8af26f6_1_1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8" name="Shape 658"/>
        <p:cNvGrpSpPr/>
        <p:nvPr/>
      </p:nvGrpSpPr>
      <p:grpSpPr>
        <a:xfrm>
          <a:off x="0" y="0"/>
          <a:ext cx="0" cy="0"/>
          <a:chOff x="0" y="0"/>
          <a:chExt cx="0" cy="0"/>
        </a:xfrm>
      </p:grpSpPr>
      <p:sp>
        <p:nvSpPr>
          <p:cNvPr id="659" name="Google Shape;659;g8ab8af26f6_1_12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0" name="Google Shape;660;g8ab8af26f6_1_12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66" name="Shape 666"/>
        <p:cNvGrpSpPr/>
        <p:nvPr/>
      </p:nvGrpSpPr>
      <p:grpSpPr>
        <a:xfrm>
          <a:off x="0" y="0"/>
          <a:ext cx="0" cy="0"/>
          <a:chOff x="0" y="0"/>
          <a:chExt cx="0" cy="0"/>
        </a:xfrm>
      </p:grpSpPr>
      <p:sp>
        <p:nvSpPr>
          <p:cNvPr id="667" name="Google Shape;667;g8ab1befa0c_0_1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68" name="Google Shape;668;g8ab1befa0c_0_1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8ab1befa0c_0_5:notes"/>
          <p:cNvSpPr/>
          <p:nvPr>
            <p:ph idx="2" type="sldImg"/>
          </p:nvPr>
        </p:nvSpPr>
        <p:spPr>
          <a:xfrm>
            <a:off x="1144336" y="685781"/>
            <a:ext cx="4569900" cy="3429000"/>
          </a:xfrm>
          <a:custGeom>
            <a:rect b="b" l="l" r="r" t="t"/>
            <a:pathLst>
              <a:path extrusionOk="0" h="120000" w="120000">
                <a:moveTo>
                  <a:pt x="0" y="0"/>
                </a:moveTo>
                <a:lnTo>
                  <a:pt x="120000" y="0"/>
                </a:lnTo>
                <a:lnTo>
                  <a:pt x="120000" y="120000"/>
                </a:lnTo>
                <a:lnTo>
                  <a:pt x="0" y="120000"/>
                </a:lnTo>
                <a:close/>
              </a:path>
            </a:pathLst>
          </a:custGeom>
        </p:spPr>
      </p:sp>
      <p:sp>
        <p:nvSpPr>
          <p:cNvPr id="675" name="Google Shape;675;g8ab1befa0c_0_5:notes"/>
          <p:cNvSpPr txBox="1"/>
          <p:nvPr>
            <p:ph idx="1" type="body"/>
          </p:nvPr>
        </p:nvSpPr>
        <p:spPr>
          <a:xfrm>
            <a:off x="685792"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9" name="Shape 679"/>
        <p:cNvGrpSpPr/>
        <p:nvPr/>
      </p:nvGrpSpPr>
      <p:grpSpPr>
        <a:xfrm>
          <a:off x="0" y="0"/>
          <a:ext cx="0" cy="0"/>
          <a:chOff x="0" y="0"/>
          <a:chExt cx="0" cy="0"/>
        </a:xfrm>
      </p:grpSpPr>
      <p:sp>
        <p:nvSpPr>
          <p:cNvPr id="680" name="Google Shape;680;g8ab8af26f6_0_1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81" name="Google Shape;681;g8ab8af26f6_0_1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86" name="Shape 686"/>
        <p:cNvGrpSpPr/>
        <p:nvPr/>
      </p:nvGrpSpPr>
      <p:grpSpPr>
        <a:xfrm>
          <a:off x="0" y="0"/>
          <a:ext cx="0" cy="0"/>
          <a:chOff x="0" y="0"/>
          <a:chExt cx="0" cy="0"/>
        </a:xfrm>
      </p:grpSpPr>
      <p:sp>
        <p:nvSpPr>
          <p:cNvPr id="687" name="Google Shape;687;g77a110066b_0_1183:notes"/>
          <p:cNvSpPr/>
          <p:nvPr>
            <p:ph idx="2" type="sldImg"/>
          </p:nvPr>
        </p:nvSpPr>
        <p:spPr>
          <a:xfrm>
            <a:off x="1144336" y="685781"/>
            <a:ext cx="4569900" cy="3429000"/>
          </a:xfrm>
          <a:custGeom>
            <a:rect b="b" l="l" r="r" t="t"/>
            <a:pathLst>
              <a:path extrusionOk="0" h="120000" w="120000">
                <a:moveTo>
                  <a:pt x="0" y="0"/>
                </a:moveTo>
                <a:lnTo>
                  <a:pt x="120000" y="0"/>
                </a:lnTo>
                <a:lnTo>
                  <a:pt x="120000" y="120000"/>
                </a:lnTo>
                <a:lnTo>
                  <a:pt x="0" y="120000"/>
                </a:lnTo>
                <a:close/>
              </a:path>
            </a:pathLst>
          </a:custGeom>
        </p:spPr>
      </p:sp>
      <p:sp>
        <p:nvSpPr>
          <p:cNvPr id="688" name="Google Shape;688;g77a110066b_0_1183:notes"/>
          <p:cNvSpPr txBox="1"/>
          <p:nvPr>
            <p:ph idx="1" type="body"/>
          </p:nvPr>
        </p:nvSpPr>
        <p:spPr>
          <a:xfrm>
            <a:off x="685792"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3" name="Shape 233"/>
        <p:cNvGrpSpPr/>
        <p:nvPr/>
      </p:nvGrpSpPr>
      <p:grpSpPr>
        <a:xfrm>
          <a:off x="0" y="0"/>
          <a:ext cx="0" cy="0"/>
          <a:chOff x="0" y="0"/>
          <a:chExt cx="0" cy="0"/>
        </a:xfrm>
      </p:grpSpPr>
      <p:sp>
        <p:nvSpPr>
          <p:cNvPr id="234" name="Google Shape;234;g77a110066b_0_1025:notes"/>
          <p:cNvSpPr/>
          <p:nvPr>
            <p:ph idx="2" type="sldImg"/>
          </p:nvPr>
        </p:nvSpPr>
        <p:spPr>
          <a:xfrm>
            <a:off x="1144336" y="685781"/>
            <a:ext cx="4569900" cy="3429000"/>
          </a:xfrm>
          <a:custGeom>
            <a:rect b="b" l="l" r="r" t="t"/>
            <a:pathLst>
              <a:path extrusionOk="0" h="120000" w="120000">
                <a:moveTo>
                  <a:pt x="0" y="0"/>
                </a:moveTo>
                <a:lnTo>
                  <a:pt x="120000" y="0"/>
                </a:lnTo>
                <a:lnTo>
                  <a:pt x="120000" y="120000"/>
                </a:lnTo>
                <a:lnTo>
                  <a:pt x="0" y="120000"/>
                </a:lnTo>
                <a:close/>
              </a:path>
            </a:pathLst>
          </a:custGeom>
        </p:spPr>
      </p:sp>
      <p:sp>
        <p:nvSpPr>
          <p:cNvPr id="235" name="Google Shape;235;g77a110066b_0_1025:notes"/>
          <p:cNvSpPr txBox="1"/>
          <p:nvPr>
            <p:ph idx="1" type="body"/>
          </p:nvPr>
        </p:nvSpPr>
        <p:spPr>
          <a:xfrm>
            <a:off x="685792" y="4343391"/>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Now we’re going to talk about the requirements elicitation methods and processes</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9" name="Shape 239"/>
        <p:cNvGrpSpPr/>
        <p:nvPr/>
      </p:nvGrpSpPr>
      <p:grpSpPr>
        <a:xfrm>
          <a:off x="0" y="0"/>
          <a:ext cx="0" cy="0"/>
          <a:chOff x="0" y="0"/>
          <a:chExt cx="0" cy="0"/>
        </a:xfrm>
      </p:grpSpPr>
      <p:sp>
        <p:nvSpPr>
          <p:cNvPr id="240" name="Google Shape;240;g84de52731e_0_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1" name="Google Shape;241;g84de52731e_0_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These are the methods that we used for requirements elicitation. Our main method is online interview, which is done on Zoom. We interview For almost all of the interviews, we had one observer and one interviewer.</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6" name="Shape 246"/>
        <p:cNvGrpSpPr/>
        <p:nvPr/>
      </p:nvGrpSpPr>
      <p:grpSpPr>
        <a:xfrm>
          <a:off x="0" y="0"/>
          <a:ext cx="0" cy="0"/>
          <a:chOff x="0" y="0"/>
          <a:chExt cx="0" cy="0"/>
        </a:xfrm>
      </p:grpSpPr>
      <p:sp>
        <p:nvSpPr>
          <p:cNvPr id="247" name="Google Shape;247;g84de52731e_0_1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48" name="Google Shape;248;g84de52731e_0_1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We find potential participants by asking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jp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jp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ITTLE OPENING" type="obj">
  <p:cSld name="OBJECT">
    <p:spTree>
      <p:nvGrpSpPr>
        <p:cNvPr id="11" name="Shape 11"/>
        <p:cNvGrpSpPr/>
        <p:nvPr/>
      </p:nvGrpSpPr>
      <p:grpSpPr>
        <a:xfrm>
          <a:off x="0" y="0"/>
          <a:ext cx="0" cy="0"/>
          <a:chOff x="0" y="0"/>
          <a:chExt cx="0" cy="0"/>
        </a:xfrm>
      </p:grpSpPr>
      <p:sp>
        <p:nvSpPr>
          <p:cNvPr id="12" name="Google Shape;12;p2"/>
          <p:cNvSpPr txBox="1"/>
          <p:nvPr>
            <p:ph type="title"/>
          </p:nvPr>
        </p:nvSpPr>
        <p:spPr>
          <a:xfrm>
            <a:off x="412076" y="-168328"/>
            <a:ext cx="8319900" cy="2398500"/>
          </a:xfrm>
          <a:prstGeom prst="rect">
            <a:avLst/>
          </a:prstGeom>
          <a:noFill/>
          <a:ln>
            <a:noFill/>
          </a:ln>
        </p:spPr>
        <p:txBody>
          <a:bodyPr anchorCtr="0" anchor="b" bIns="0" lIns="0" spcFirstLastPara="1" rIns="0" wrap="square" tIns="0">
            <a:noAutofit/>
          </a:bodyPr>
          <a:lstStyle>
            <a:lvl1pPr lvl="0" marR="0" rtl="0" algn="ctr">
              <a:spcBef>
                <a:spcPts val="0"/>
              </a:spcBef>
              <a:spcAft>
                <a:spcPts val="0"/>
              </a:spcAft>
              <a:buClr>
                <a:srgbClr val="525252"/>
              </a:buClr>
              <a:buSzPts val="5600"/>
              <a:buNone/>
              <a:defRPr i="0" sz="5600" u="none" cap="none" strike="noStrike">
                <a:solidFill>
                  <a:srgbClr val="525252"/>
                </a:solidFill>
              </a:defRPr>
            </a:lvl1pPr>
            <a:lvl2pPr lvl="1" rtl="0">
              <a:spcBef>
                <a:spcPts val="0"/>
              </a:spcBef>
              <a:spcAft>
                <a:spcPts val="0"/>
              </a:spcAft>
              <a:buClr>
                <a:srgbClr val="525252"/>
              </a:buClr>
              <a:buSzPts val="700"/>
              <a:buNone/>
              <a:defRPr sz="900">
                <a:solidFill>
                  <a:srgbClr val="525252"/>
                </a:solidFill>
              </a:defRPr>
            </a:lvl2pPr>
            <a:lvl3pPr lvl="2" rtl="0">
              <a:spcBef>
                <a:spcPts val="0"/>
              </a:spcBef>
              <a:spcAft>
                <a:spcPts val="0"/>
              </a:spcAft>
              <a:buClr>
                <a:srgbClr val="525252"/>
              </a:buClr>
              <a:buSzPts val="700"/>
              <a:buNone/>
              <a:defRPr sz="900">
                <a:solidFill>
                  <a:srgbClr val="525252"/>
                </a:solidFill>
              </a:defRPr>
            </a:lvl3pPr>
            <a:lvl4pPr lvl="3" rtl="0">
              <a:spcBef>
                <a:spcPts val="0"/>
              </a:spcBef>
              <a:spcAft>
                <a:spcPts val="0"/>
              </a:spcAft>
              <a:buClr>
                <a:srgbClr val="525252"/>
              </a:buClr>
              <a:buSzPts val="700"/>
              <a:buNone/>
              <a:defRPr sz="900">
                <a:solidFill>
                  <a:srgbClr val="525252"/>
                </a:solidFill>
              </a:defRPr>
            </a:lvl4pPr>
            <a:lvl5pPr lvl="4" rtl="0">
              <a:spcBef>
                <a:spcPts val="0"/>
              </a:spcBef>
              <a:spcAft>
                <a:spcPts val="0"/>
              </a:spcAft>
              <a:buClr>
                <a:srgbClr val="525252"/>
              </a:buClr>
              <a:buSzPts val="700"/>
              <a:buNone/>
              <a:defRPr sz="900">
                <a:solidFill>
                  <a:srgbClr val="525252"/>
                </a:solidFill>
              </a:defRPr>
            </a:lvl5pPr>
            <a:lvl6pPr lvl="5" rtl="0">
              <a:spcBef>
                <a:spcPts val="0"/>
              </a:spcBef>
              <a:spcAft>
                <a:spcPts val="0"/>
              </a:spcAft>
              <a:buClr>
                <a:srgbClr val="525252"/>
              </a:buClr>
              <a:buSzPts val="700"/>
              <a:buNone/>
              <a:defRPr sz="900">
                <a:solidFill>
                  <a:srgbClr val="525252"/>
                </a:solidFill>
              </a:defRPr>
            </a:lvl6pPr>
            <a:lvl7pPr lvl="6" rtl="0">
              <a:spcBef>
                <a:spcPts val="0"/>
              </a:spcBef>
              <a:spcAft>
                <a:spcPts val="0"/>
              </a:spcAft>
              <a:buClr>
                <a:srgbClr val="525252"/>
              </a:buClr>
              <a:buSzPts val="700"/>
              <a:buNone/>
              <a:defRPr sz="900">
                <a:solidFill>
                  <a:srgbClr val="525252"/>
                </a:solidFill>
              </a:defRPr>
            </a:lvl7pPr>
            <a:lvl8pPr lvl="7" rtl="0">
              <a:spcBef>
                <a:spcPts val="0"/>
              </a:spcBef>
              <a:spcAft>
                <a:spcPts val="0"/>
              </a:spcAft>
              <a:buClr>
                <a:srgbClr val="525252"/>
              </a:buClr>
              <a:buSzPts val="700"/>
              <a:buNone/>
              <a:defRPr sz="900">
                <a:solidFill>
                  <a:srgbClr val="525252"/>
                </a:solidFill>
              </a:defRPr>
            </a:lvl8pPr>
            <a:lvl9pPr lvl="8" rtl="0">
              <a:spcBef>
                <a:spcPts val="0"/>
              </a:spcBef>
              <a:spcAft>
                <a:spcPts val="0"/>
              </a:spcAft>
              <a:buClr>
                <a:srgbClr val="525252"/>
              </a:buClr>
              <a:buSzPts val="700"/>
              <a:buNone/>
              <a:defRPr sz="900">
                <a:solidFill>
                  <a:srgbClr val="525252"/>
                </a:solidFill>
              </a:defRPr>
            </a:lvl9pPr>
          </a:lstStyle>
          <a:p/>
        </p:txBody>
      </p:sp>
      <p:sp>
        <p:nvSpPr>
          <p:cNvPr id="13" name="Google Shape;13;p2"/>
          <p:cNvSpPr txBox="1"/>
          <p:nvPr>
            <p:ph idx="1" type="subTitle"/>
          </p:nvPr>
        </p:nvSpPr>
        <p:spPr>
          <a:xfrm>
            <a:off x="3335175" y="2444850"/>
            <a:ext cx="2473500" cy="1078500"/>
          </a:xfrm>
          <a:prstGeom prst="rect">
            <a:avLst/>
          </a:prstGeom>
        </p:spPr>
        <p:txBody>
          <a:bodyPr anchorCtr="0" anchor="t" bIns="0" lIns="0" spcFirstLastPara="1" rIns="0" wrap="square" tIns="0">
            <a:noAutofit/>
          </a:bodyPr>
          <a:lstStyle>
            <a:lvl1pPr lvl="0" algn="ctr">
              <a:spcBef>
                <a:spcPts val="0"/>
              </a:spcBef>
              <a:spcAft>
                <a:spcPts val="0"/>
              </a:spcAft>
              <a:buNone/>
              <a:defRPr sz="1200"/>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14" name="Google Shape;14;p2"/>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rgbClr val="525252"/>
                </a:solidFill>
                <a:latin typeface="Roboto Slab Regular"/>
                <a:ea typeface="Roboto Slab Regular"/>
                <a:cs typeface="Roboto Slab Regular"/>
                <a:sym typeface="Roboto Slab Regular"/>
              </a:defRPr>
            </a:lvl1pPr>
            <a:lvl2pPr lvl="1">
              <a:buNone/>
              <a:defRPr sz="1300">
                <a:solidFill>
                  <a:srgbClr val="525252"/>
                </a:solidFill>
                <a:latin typeface="Roboto Slab Regular"/>
                <a:ea typeface="Roboto Slab Regular"/>
                <a:cs typeface="Roboto Slab Regular"/>
                <a:sym typeface="Roboto Slab Regular"/>
              </a:defRPr>
            </a:lvl2pPr>
            <a:lvl3pPr lvl="2">
              <a:buNone/>
              <a:defRPr sz="1300">
                <a:solidFill>
                  <a:srgbClr val="525252"/>
                </a:solidFill>
                <a:latin typeface="Roboto Slab Regular"/>
                <a:ea typeface="Roboto Slab Regular"/>
                <a:cs typeface="Roboto Slab Regular"/>
                <a:sym typeface="Roboto Slab Regular"/>
              </a:defRPr>
            </a:lvl3pPr>
            <a:lvl4pPr lvl="3">
              <a:buNone/>
              <a:defRPr sz="1300">
                <a:solidFill>
                  <a:srgbClr val="525252"/>
                </a:solidFill>
                <a:latin typeface="Roboto Slab Regular"/>
                <a:ea typeface="Roboto Slab Regular"/>
                <a:cs typeface="Roboto Slab Regular"/>
                <a:sym typeface="Roboto Slab Regular"/>
              </a:defRPr>
            </a:lvl4pPr>
            <a:lvl5pPr lvl="4">
              <a:buNone/>
              <a:defRPr sz="1300">
                <a:solidFill>
                  <a:srgbClr val="525252"/>
                </a:solidFill>
                <a:latin typeface="Roboto Slab Regular"/>
                <a:ea typeface="Roboto Slab Regular"/>
                <a:cs typeface="Roboto Slab Regular"/>
                <a:sym typeface="Roboto Slab Regular"/>
              </a:defRPr>
            </a:lvl5pPr>
            <a:lvl6pPr lvl="5">
              <a:buNone/>
              <a:defRPr sz="1300">
                <a:solidFill>
                  <a:srgbClr val="525252"/>
                </a:solidFill>
                <a:latin typeface="Roboto Slab Regular"/>
                <a:ea typeface="Roboto Slab Regular"/>
                <a:cs typeface="Roboto Slab Regular"/>
                <a:sym typeface="Roboto Slab Regular"/>
              </a:defRPr>
            </a:lvl6pPr>
            <a:lvl7pPr lvl="6">
              <a:buNone/>
              <a:defRPr sz="1300">
                <a:solidFill>
                  <a:srgbClr val="525252"/>
                </a:solidFill>
                <a:latin typeface="Roboto Slab Regular"/>
                <a:ea typeface="Roboto Slab Regular"/>
                <a:cs typeface="Roboto Slab Regular"/>
                <a:sym typeface="Roboto Slab Regular"/>
              </a:defRPr>
            </a:lvl7pPr>
            <a:lvl8pPr lvl="7">
              <a:buNone/>
              <a:defRPr sz="1300">
                <a:solidFill>
                  <a:srgbClr val="525252"/>
                </a:solidFill>
                <a:latin typeface="Roboto Slab Regular"/>
                <a:ea typeface="Roboto Slab Regular"/>
                <a:cs typeface="Roboto Slab Regular"/>
                <a:sym typeface="Roboto Slab Regular"/>
              </a:defRPr>
            </a:lvl8pPr>
            <a:lvl9pPr lvl="8">
              <a:buNone/>
              <a:defRPr sz="1300">
                <a:solidFill>
                  <a:srgbClr val="525252"/>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405">
          <p15:clr>
            <a:srgbClr val="F9AD4C"/>
          </p15:clr>
        </p15:guide>
        <p15:guide id="2" orient="horz" pos="1633">
          <p15:clr>
            <a:srgbClr val="F9AD4C"/>
          </p15:clr>
        </p15:guide>
      </p15:sldGuideLst>
    </p:ext>
  </p:extLst>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WO COLUMNS">
  <p:cSld name="CUSTOM_4">
    <p:spTree>
      <p:nvGrpSpPr>
        <p:cNvPr id="66" name="Shape 66"/>
        <p:cNvGrpSpPr/>
        <p:nvPr/>
      </p:nvGrpSpPr>
      <p:grpSpPr>
        <a:xfrm>
          <a:off x="0" y="0"/>
          <a:ext cx="0" cy="0"/>
          <a:chOff x="0" y="0"/>
          <a:chExt cx="0" cy="0"/>
        </a:xfrm>
      </p:grpSpPr>
      <p:sp>
        <p:nvSpPr>
          <p:cNvPr id="67" name="Google Shape;67;p11"/>
          <p:cNvSpPr/>
          <p:nvPr/>
        </p:nvSpPr>
        <p:spPr>
          <a:xfrm>
            <a:off x="0" y="1397"/>
            <a:ext cx="9198000" cy="51420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8" name="Google Shape;68;p11"/>
          <p:cNvSpPr/>
          <p:nvPr/>
        </p:nvSpPr>
        <p:spPr>
          <a:xfrm>
            <a:off x="552725" y="2726525"/>
            <a:ext cx="3529835" cy="2160270"/>
          </a:xfrm>
          <a:custGeom>
            <a:rect b="b" l="l" r="r" t="t"/>
            <a:pathLst>
              <a:path extrusionOk="0" h="3429000" w="6691630">
                <a:moveTo>
                  <a:pt x="0" y="3428834"/>
                </a:moveTo>
                <a:lnTo>
                  <a:pt x="6691477" y="3428834"/>
                </a:lnTo>
                <a:lnTo>
                  <a:pt x="6691477" y="0"/>
                </a:lnTo>
                <a:lnTo>
                  <a:pt x="0" y="0"/>
                </a:lnTo>
                <a:lnTo>
                  <a:pt x="0" y="342883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9" name="Google Shape;69;p11"/>
          <p:cNvSpPr/>
          <p:nvPr/>
        </p:nvSpPr>
        <p:spPr>
          <a:xfrm>
            <a:off x="5064190" y="2726525"/>
            <a:ext cx="3529835" cy="2160270"/>
          </a:xfrm>
          <a:custGeom>
            <a:rect b="b" l="l" r="r" t="t"/>
            <a:pathLst>
              <a:path extrusionOk="0" h="3429000" w="6691630">
                <a:moveTo>
                  <a:pt x="0" y="3428834"/>
                </a:moveTo>
                <a:lnTo>
                  <a:pt x="6691477" y="3428834"/>
                </a:lnTo>
                <a:lnTo>
                  <a:pt x="6691477" y="0"/>
                </a:lnTo>
                <a:lnTo>
                  <a:pt x="0" y="0"/>
                </a:lnTo>
                <a:lnTo>
                  <a:pt x="0" y="342883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0" name="Google Shape;70;p11"/>
          <p:cNvSpPr txBox="1"/>
          <p:nvPr>
            <p:ph type="title"/>
          </p:nvPr>
        </p:nvSpPr>
        <p:spPr>
          <a:xfrm>
            <a:off x="5785275" y="3392974"/>
            <a:ext cx="2085000" cy="197100"/>
          </a:xfrm>
          <a:prstGeom prst="rect">
            <a:avLst/>
          </a:prstGeom>
          <a:noFill/>
          <a:ln>
            <a:noFill/>
          </a:ln>
        </p:spPr>
        <p:txBody>
          <a:bodyPr anchorCtr="0" anchor="b" bIns="0" lIns="0" spcFirstLastPara="1" rIns="0" wrap="square" tIns="0">
            <a:noAutofit/>
          </a:bodyPr>
          <a:lstStyle>
            <a:lvl1pPr lvl="0" marR="0" rtl="0" algn="ctr">
              <a:spcBef>
                <a:spcPts val="0"/>
              </a:spcBef>
              <a:spcAft>
                <a:spcPts val="0"/>
              </a:spcAft>
              <a:buClr>
                <a:srgbClr val="525252"/>
              </a:buClr>
              <a:buSzPts val="1300"/>
              <a:buNone/>
              <a:defRPr i="0" sz="1300" u="none" cap="none" strike="noStrike">
                <a:solidFill>
                  <a:srgbClr val="525252"/>
                </a:solidFill>
              </a:defRPr>
            </a:lvl1pPr>
            <a:lvl2pPr lvl="1" rtl="0" algn="ctr">
              <a:spcBef>
                <a:spcPts val="0"/>
              </a:spcBef>
              <a:spcAft>
                <a:spcPts val="0"/>
              </a:spcAft>
              <a:buClr>
                <a:srgbClr val="525252"/>
              </a:buClr>
              <a:buSzPts val="2400"/>
              <a:buNone/>
              <a:defRPr sz="2400">
                <a:solidFill>
                  <a:srgbClr val="525252"/>
                </a:solidFill>
              </a:defRPr>
            </a:lvl2pPr>
            <a:lvl3pPr lvl="2" rtl="0" algn="ctr">
              <a:spcBef>
                <a:spcPts val="0"/>
              </a:spcBef>
              <a:spcAft>
                <a:spcPts val="0"/>
              </a:spcAft>
              <a:buClr>
                <a:srgbClr val="525252"/>
              </a:buClr>
              <a:buSzPts val="2400"/>
              <a:buNone/>
              <a:defRPr sz="2400">
                <a:solidFill>
                  <a:srgbClr val="525252"/>
                </a:solidFill>
              </a:defRPr>
            </a:lvl3pPr>
            <a:lvl4pPr lvl="3" rtl="0" algn="ctr">
              <a:spcBef>
                <a:spcPts val="0"/>
              </a:spcBef>
              <a:spcAft>
                <a:spcPts val="0"/>
              </a:spcAft>
              <a:buClr>
                <a:srgbClr val="525252"/>
              </a:buClr>
              <a:buSzPts val="2400"/>
              <a:buNone/>
              <a:defRPr sz="2400">
                <a:solidFill>
                  <a:srgbClr val="525252"/>
                </a:solidFill>
              </a:defRPr>
            </a:lvl4pPr>
            <a:lvl5pPr lvl="4" rtl="0" algn="ctr">
              <a:spcBef>
                <a:spcPts val="0"/>
              </a:spcBef>
              <a:spcAft>
                <a:spcPts val="0"/>
              </a:spcAft>
              <a:buClr>
                <a:srgbClr val="525252"/>
              </a:buClr>
              <a:buSzPts val="2400"/>
              <a:buNone/>
              <a:defRPr sz="2400">
                <a:solidFill>
                  <a:srgbClr val="525252"/>
                </a:solidFill>
              </a:defRPr>
            </a:lvl5pPr>
            <a:lvl6pPr lvl="5" rtl="0" algn="ctr">
              <a:spcBef>
                <a:spcPts val="0"/>
              </a:spcBef>
              <a:spcAft>
                <a:spcPts val="0"/>
              </a:spcAft>
              <a:buClr>
                <a:srgbClr val="525252"/>
              </a:buClr>
              <a:buSzPts val="2400"/>
              <a:buNone/>
              <a:defRPr sz="2400">
                <a:solidFill>
                  <a:srgbClr val="525252"/>
                </a:solidFill>
              </a:defRPr>
            </a:lvl6pPr>
            <a:lvl7pPr lvl="6" rtl="0" algn="ctr">
              <a:spcBef>
                <a:spcPts val="0"/>
              </a:spcBef>
              <a:spcAft>
                <a:spcPts val="0"/>
              </a:spcAft>
              <a:buClr>
                <a:srgbClr val="525252"/>
              </a:buClr>
              <a:buSzPts val="2400"/>
              <a:buNone/>
              <a:defRPr sz="2400">
                <a:solidFill>
                  <a:srgbClr val="525252"/>
                </a:solidFill>
              </a:defRPr>
            </a:lvl7pPr>
            <a:lvl8pPr lvl="7" rtl="0" algn="ctr">
              <a:spcBef>
                <a:spcPts val="0"/>
              </a:spcBef>
              <a:spcAft>
                <a:spcPts val="0"/>
              </a:spcAft>
              <a:buClr>
                <a:srgbClr val="525252"/>
              </a:buClr>
              <a:buSzPts val="2400"/>
              <a:buNone/>
              <a:defRPr sz="2400">
                <a:solidFill>
                  <a:srgbClr val="525252"/>
                </a:solidFill>
              </a:defRPr>
            </a:lvl8pPr>
            <a:lvl9pPr lvl="8" rtl="0" algn="ctr">
              <a:spcBef>
                <a:spcPts val="0"/>
              </a:spcBef>
              <a:spcAft>
                <a:spcPts val="0"/>
              </a:spcAft>
              <a:buClr>
                <a:srgbClr val="525252"/>
              </a:buClr>
              <a:buSzPts val="2400"/>
              <a:buNone/>
              <a:defRPr sz="2400">
                <a:solidFill>
                  <a:srgbClr val="525252"/>
                </a:solidFill>
              </a:defRPr>
            </a:lvl9pPr>
          </a:lstStyle>
          <a:p/>
        </p:txBody>
      </p:sp>
      <p:sp>
        <p:nvSpPr>
          <p:cNvPr id="71" name="Google Shape;71;p11"/>
          <p:cNvSpPr txBox="1"/>
          <p:nvPr>
            <p:ph idx="2" type="title"/>
          </p:nvPr>
        </p:nvSpPr>
        <p:spPr>
          <a:xfrm>
            <a:off x="1273852" y="3392974"/>
            <a:ext cx="2085000" cy="197100"/>
          </a:xfrm>
          <a:prstGeom prst="rect">
            <a:avLst/>
          </a:prstGeom>
          <a:noFill/>
          <a:ln>
            <a:noFill/>
          </a:ln>
        </p:spPr>
        <p:txBody>
          <a:bodyPr anchorCtr="0" anchor="b" bIns="0" lIns="0" spcFirstLastPara="1" rIns="0" wrap="square" tIns="0">
            <a:noAutofit/>
          </a:bodyPr>
          <a:lstStyle>
            <a:lvl1pPr lvl="0" marR="0" rtl="0" algn="ctr">
              <a:spcBef>
                <a:spcPts val="0"/>
              </a:spcBef>
              <a:spcAft>
                <a:spcPts val="0"/>
              </a:spcAft>
              <a:buClr>
                <a:srgbClr val="525252"/>
              </a:buClr>
              <a:buSzPts val="1300"/>
              <a:buNone/>
              <a:defRPr i="0" sz="1300" u="none" cap="none" strike="noStrike">
                <a:solidFill>
                  <a:srgbClr val="525252"/>
                </a:solidFill>
              </a:defRPr>
            </a:lvl1pPr>
            <a:lvl2pPr lvl="1" rtl="0" algn="ctr">
              <a:spcBef>
                <a:spcPts val="0"/>
              </a:spcBef>
              <a:spcAft>
                <a:spcPts val="0"/>
              </a:spcAft>
              <a:buClr>
                <a:srgbClr val="525252"/>
              </a:buClr>
              <a:buSzPts val="2400"/>
              <a:buNone/>
              <a:defRPr sz="2400">
                <a:solidFill>
                  <a:srgbClr val="525252"/>
                </a:solidFill>
              </a:defRPr>
            </a:lvl2pPr>
            <a:lvl3pPr lvl="2" rtl="0" algn="ctr">
              <a:spcBef>
                <a:spcPts val="0"/>
              </a:spcBef>
              <a:spcAft>
                <a:spcPts val="0"/>
              </a:spcAft>
              <a:buClr>
                <a:srgbClr val="525252"/>
              </a:buClr>
              <a:buSzPts val="2400"/>
              <a:buNone/>
              <a:defRPr sz="2400">
                <a:solidFill>
                  <a:srgbClr val="525252"/>
                </a:solidFill>
              </a:defRPr>
            </a:lvl3pPr>
            <a:lvl4pPr lvl="3" rtl="0" algn="ctr">
              <a:spcBef>
                <a:spcPts val="0"/>
              </a:spcBef>
              <a:spcAft>
                <a:spcPts val="0"/>
              </a:spcAft>
              <a:buClr>
                <a:srgbClr val="525252"/>
              </a:buClr>
              <a:buSzPts val="2400"/>
              <a:buNone/>
              <a:defRPr sz="2400">
                <a:solidFill>
                  <a:srgbClr val="525252"/>
                </a:solidFill>
              </a:defRPr>
            </a:lvl4pPr>
            <a:lvl5pPr lvl="4" rtl="0" algn="ctr">
              <a:spcBef>
                <a:spcPts val="0"/>
              </a:spcBef>
              <a:spcAft>
                <a:spcPts val="0"/>
              </a:spcAft>
              <a:buClr>
                <a:srgbClr val="525252"/>
              </a:buClr>
              <a:buSzPts val="2400"/>
              <a:buNone/>
              <a:defRPr sz="2400">
                <a:solidFill>
                  <a:srgbClr val="525252"/>
                </a:solidFill>
              </a:defRPr>
            </a:lvl5pPr>
            <a:lvl6pPr lvl="5" rtl="0" algn="ctr">
              <a:spcBef>
                <a:spcPts val="0"/>
              </a:spcBef>
              <a:spcAft>
                <a:spcPts val="0"/>
              </a:spcAft>
              <a:buClr>
                <a:srgbClr val="525252"/>
              </a:buClr>
              <a:buSzPts val="2400"/>
              <a:buNone/>
              <a:defRPr sz="2400">
                <a:solidFill>
                  <a:srgbClr val="525252"/>
                </a:solidFill>
              </a:defRPr>
            </a:lvl6pPr>
            <a:lvl7pPr lvl="6" rtl="0" algn="ctr">
              <a:spcBef>
                <a:spcPts val="0"/>
              </a:spcBef>
              <a:spcAft>
                <a:spcPts val="0"/>
              </a:spcAft>
              <a:buClr>
                <a:srgbClr val="525252"/>
              </a:buClr>
              <a:buSzPts val="2400"/>
              <a:buNone/>
              <a:defRPr sz="2400">
                <a:solidFill>
                  <a:srgbClr val="525252"/>
                </a:solidFill>
              </a:defRPr>
            </a:lvl7pPr>
            <a:lvl8pPr lvl="7" rtl="0" algn="ctr">
              <a:spcBef>
                <a:spcPts val="0"/>
              </a:spcBef>
              <a:spcAft>
                <a:spcPts val="0"/>
              </a:spcAft>
              <a:buClr>
                <a:srgbClr val="525252"/>
              </a:buClr>
              <a:buSzPts val="2400"/>
              <a:buNone/>
              <a:defRPr sz="2400">
                <a:solidFill>
                  <a:srgbClr val="525252"/>
                </a:solidFill>
              </a:defRPr>
            </a:lvl8pPr>
            <a:lvl9pPr lvl="8" rtl="0" algn="ctr">
              <a:spcBef>
                <a:spcPts val="0"/>
              </a:spcBef>
              <a:spcAft>
                <a:spcPts val="0"/>
              </a:spcAft>
              <a:buClr>
                <a:srgbClr val="525252"/>
              </a:buClr>
              <a:buSzPts val="2400"/>
              <a:buNone/>
              <a:defRPr sz="2400">
                <a:solidFill>
                  <a:srgbClr val="525252"/>
                </a:solidFill>
              </a:defRPr>
            </a:lvl9pPr>
          </a:lstStyle>
          <a:p/>
        </p:txBody>
      </p:sp>
      <p:sp>
        <p:nvSpPr>
          <p:cNvPr id="72" name="Google Shape;72;p11"/>
          <p:cNvSpPr txBox="1"/>
          <p:nvPr>
            <p:ph idx="3" type="title"/>
          </p:nvPr>
        </p:nvSpPr>
        <p:spPr>
          <a:xfrm>
            <a:off x="552727" y="511050"/>
            <a:ext cx="1936800" cy="699600"/>
          </a:xfrm>
          <a:prstGeom prst="rect">
            <a:avLst/>
          </a:prstGeom>
        </p:spPr>
        <p:txBody>
          <a:bodyPr anchorCtr="0" anchor="t" bIns="0" lIns="0" spcFirstLastPara="1" rIns="0" wrap="square" tIns="0">
            <a:noAutofit/>
          </a:bodyPr>
          <a:lstStyle>
            <a:lvl1pPr lvl="0" rtl="0">
              <a:spcBef>
                <a:spcPts val="0"/>
              </a:spcBef>
              <a:spcAft>
                <a:spcPts val="0"/>
              </a:spcAft>
              <a:buNone/>
              <a:defRPr sz="2500"/>
            </a:lvl1pPr>
            <a:lvl2pPr lvl="1" rtl="0">
              <a:spcBef>
                <a:spcPts val="0"/>
              </a:spcBef>
              <a:spcAft>
                <a:spcPts val="0"/>
              </a:spcAft>
              <a:buNone/>
              <a:defRPr sz="2500"/>
            </a:lvl2pPr>
            <a:lvl3pPr lvl="2" rtl="0">
              <a:spcBef>
                <a:spcPts val="0"/>
              </a:spcBef>
              <a:spcAft>
                <a:spcPts val="0"/>
              </a:spcAft>
              <a:buNone/>
              <a:defRPr sz="2500"/>
            </a:lvl3pPr>
            <a:lvl4pPr lvl="3" rtl="0">
              <a:spcBef>
                <a:spcPts val="0"/>
              </a:spcBef>
              <a:spcAft>
                <a:spcPts val="0"/>
              </a:spcAft>
              <a:buNone/>
              <a:defRPr sz="2500"/>
            </a:lvl4pPr>
            <a:lvl5pPr lvl="4" rtl="0">
              <a:spcBef>
                <a:spcPts val="0"/>
              </a:spcBef>
              <a:spcAft>
                <a:spcPts val="0"/>
              </a:spcAft>
              <a:buNone/>
              <a:defRPr sz="2500"/>
            </a:lvl5pPr>
            <a:lvl6pPr lvl="5" rtl="0">
              <a:spcBef>
                <a:spcPts val="0"/>
              </a:spcBef>
              <a:spcAft>
                <a:spcPts val="0"/>
              </a:spcAft>
              <a:buNone/>
              <a:defRPr sz="2500"/>
            </a:lvl6pPr>
            <a:lvl7pPr lvl="6" rtl="0">
              <a:spcBef>
                <a:spcPts val="0"/>
              </a:spcBef>
              <a:spcAft>
                <a:spcPts val="0"/>
              </a:spcAft>
              <a:buNone/>
              <a:defRPr sz="2500"/>
            </a:lvl7pPr>
            <a:lvl8pPr lvl="7" rtl="0">
              <a:spcBef>
                <a:spcPts val="0"/>
              </a:spcBef>
              <a:spcAft>
                <a:spcPts val="0"/>
              </a:spcAft>
              <a:buNone/>
              <a:defRPr sz="2500"/>
            </a:lvl8pPr>
            <a:lvl9pPr lvl="8" rtl="0">
              <a:spcBef>
                <a:spcPts val="0"/>
              </a:spcBef>
              <a:spcAft>
                <a:spcPts val="0"/>
              </a:spcAft>
              <a:buNone/>
              <a:defRPr sz="2500"/>
            </a:lvl9pPr>
          </a:lstStyle>
          <a:p/>
        </p:txBody>
      </p:sp>
      <p:sp>
        <p:nvSpPr>
          <p:cNvPr id="73" name="Google Shape;73;p11"/>
          <p:cNvSpPr/>
          <p:nvPr/>
        </p:nvSpPr>
        <p:spPr>
          <a:xfrm>
            <a:off x="253713" y="-745915"/>
            <a:ext cx="2619300" cy="3156900"/>
          </a:xfrm>
          <a:prstGeom prst="rect">
            <a:avLst/>
          </a:prstGeom>
          <a:noFill/>
          <a:ln cap="flat" cmpd="sng" w="28575">
            <a:solidFill>
              <a:srgbClr val="FFFFFF"/>
            </a:solidFill>
            <a:prstDash val="solid"/>
            <a:round/>
            <a:headEnd len="sm" w="sm" type="none"/>
            <a:tailEnd len="sm" w="sm" type="none"/>
          </a:ln>
        </p:spPr>
        <p:txBody>
          <a:bodyPr anchorCtr="0" anchor="ctr" bIns="48200" lIns="48200" spcFirstLastPara="1" rIns="48200" wrap="square" tIns="48200">
            <a:noAutofit/>
          </a:bodyPr>
          <a:lstStyle/>
          <a:p>
            <a:pPr indent="0" lvl="0" marL="0" rtl="0" algn="l">
              <a:spcBef>
                <a:spcPts val="0"/>
              </a:spcBef>
              <a:spcAft>
                <a:spcPts val="0"/>
              </a:spcAft>
              <a:buNone/>
            </a:pPr>
            <a:r>
              <a:t/>
            </a:r>
            <a:endParaRPr sz="700"/>
          </a:p>
        </p:txBody>
      </p:sp>
      <p:sp>
        <p:nvSpPr>
          <p:cNvPr id="74" name="Google Shape;74;p11"/>
          <p:cNvSpPr txBox="1"/>
          <p:nvPr>
            <p:ph idx="1" type="subTitle"/>
          </p:nvPr>
        </p:nvSpPr>
        <p:spPr>
          <a:xfrm>
            <a:off x="980175" y="3695474"/>
            <a:ext cx="2674800" cy="740400"/>
          </a:xfrm>
          <a:prstGeom prst="rect">
            <a:avLst/>
          </a:prstGeom>
        </p:spPr>
        <p:txBody>
          <a:bodyPr anchorCtr="0" anchor="t" bIns="0" lIns="0" spcFirstLastPara="1" rIns="0" wrap="square" tIns="0">
            <a:noAutofit/>
          </a:bodyPr>
          <a:lstStyle>
            <a:lvl1pPr lvl="0" rtl="0" algn="ctr">
              <a:spcBef>
                <a:spcPts val="0"/>
              </a:spcBef>
              <a:spcAft>
                <a:spcPts val="0"/>
              </a:spcAft>
              <a:buNone/>
              <a:defRPr sz="1000"/>
            </a:lvl1pPr>
            <a:lvl2pPr lvl="1" rtl="0" algn="ctr">
              <a:spcBef>
                <a:spcPts val="0"/>
              </a:spcBef>
              <a:spcAft>
                <a:spcPts val="0"/>
              </a:spcAft>
              <a:buNone/>
              <a:defRPr sz="1000"/>
            </a:lvl2pPr>
            <a:lvl3pPr lvl="2" rtl="0" algn="ctr">
              <a:spcBef>
                <a:spcPts val="0"/>
              </a:spcBef>
              <a:spcAft>
                <a:spcPts val="0"/>
              </a:spcAft>
              <a:buNone/>
              <a:defRPr sz="1000"/>
            </a:lvl3pPr>
            <a:lvl4pPr lvl="3" rtl="0" algn="ctr">
              <a:spcBef>
                <a:spcPts val="0"/>
              </a:spcBef>
              <a:spcAft>
                <a:spcPts val="0"/>
              </a:spcAft>
              <a:buNone/>
              <a:defRPr sz="1000"/>
            </a:lvl4pPr>
            <a:lvl5pPr lvl="4" rtl="0" algn="ctr">
              <a:spcBef>
                <a:spcPts val="0"/>
              </a:spcBef>
              <a:spcAft>
                <a:spcPts val="0"/>
              </a:spcAft>
              <a:buNone/>
              <a:defRPr sz="1000"/>
            </a:lvl5pPr>
            <a:lvl6pPr lvl="5" rtl="0" algn="ctr">
              <a:spcBef>
                <a:spcPts val="0"/>
              </a:spcBef>
              <a:spcAft>
                <a:spcPts val="0"/>
              </a:spcAft>
              <a:buNone/>
              <a:defRPr sz="1000"/>
            </a:lvl6pPr>
            <a:lvl7pPr lvl="6" rtl="0" algn="ctr">
              <a:spcBef>
                <a:spcPts val="0"/>
              </a:spcBef>
              <a:spcAft>
                <a:spcPts val="0"/>
              </a:spcAft>
              <a:buNone/>
              <a:defRPr sz="1000"/>
            </a:lvl7pPr>
            <a:lvl8pPr lvl="7" rtl="0" algn="ctr">
              <a:spcBef>
                <a:spcPts val="0"/>
              </a:spcBef>
              <a:spcAft>
                <a:spcPts val="0"/>
              </a:spcAft>
              <a:buNone/>
              <a:defRPr sz="1000"/>
            </a:lvl8pPr>
            <a:lvl9pPr lvl="8" rtl="0" algn="ctr">
              <a:spcBef>
                <a:spcPts val="0"/>
              </a:spcBef>
              <a:spcAft>
                <a:spcPts val="0"/>
              </a:spcAft>
              <a:buNone/>
              <a:defRPr sz="1000"/>
            </a:lvl9pPr>
          </a:lstStyle>
          <a:p/>
        </p:txBody>
      </p:sp>
      <p:sp>
        <p:nvSpPr>
          <p:cNvPr id="75" name="Google Shape;75;p11"/>
          <p:cNvSpPr txBox="1"/>
          <p:nvPr>
            <p:ph idx="4" type="subTitle"/>
          </p:nvPr>
        </p:nvSpPr>
        <p:spPr>
          <a:xfrm>
            <a:off x="5491713" y="3695474"/>
            <a:ext cx="2674800" cy="740400"/>
          </a:xfrm>
          <a:prstGeom prst="rect">
            <a:avLst/>
          </a:prstGeom>
        </p:spPr>
        <p:txBody>
          <a:bodyPr anchorCtr="0" anchor="t" bIns="0" lIns="0" spcFirstLastPara="1" rIns="0" wrap="square" tIns="0">
            <a:noAutofit/>
          </a:bodyPr>
          <a:lstStyle>
            <a:lvl1pPr lvl="0" rtl="0" algn="ctr">
              <a:spcBef>
                <a:spcPts val="0"/>
              </a:spcBef>
              <a:spcAft>
                <a:spcPts val="0"/>
              </a:spcAft>
              <a:buNone/>
              <a:defRPr sz="1000"/>
            </a:lvl1pPr>
            <a:lvl2pPr lvl="1" rtl="0" algn="ctr">
              <a:spcBef>
                <a:spcPts val="0"/>
              </a:spcBef>
              <a:spcAft>
                <a:spcPts val="0"/>
              </a:spcAft>
              <a:buNone/>
              <a:defRPr sz="1000"/>
            </a:lvl2pPr>
            <a:lvl3pPr lvl="2" rtl="0" algn="ctr">
              <a:spcBef>
                <a:spcPts val="0"/>
              </a:spcBef>
              <a:spcAft>
                <a:spcPts val="0"/>
              </a:spcAft>
              <a:buNone/>
              <a:defRPr sz="1000"/>
            </a:lvl3pPr>
            <a:lvl4pPr lvl="3" rtl="0" algn="ctr">
              <a:spcBef>
                <a:spcPts val="0"/>
              </a:spcBef>
              <a:spcAft>
                <a:spcPts val="0"/>
              </a:spcAft>
              <a:buNone/>
              <a:defRPr sz="1000"/>
            </a:lvl4pPr>
            <a:lvl5pPr lvl="4" rtl="0" algn="ctr">
              <a:spcBef>
                <a:spcPts val="0"/>
              </a:spcBef>
              <a:spcAft>
                <a:spcPts val="0"/>
              </a:spcAft>
              <a:buNone/>
              <a:defRPr sz="1000"/>
            </a:lvl5pPr>
            <a:lvl6pPr lvl="5" rtl="0" algn="ctr">
              <a:spcBef>
                <a:spcPts val="0"/>
              </a:spcBef>
              <a:spcAft>
                <a:spcPts val="0"/>
              </a:spcAft>
              <a:buNone/>
              <a:defRPr sz="1000"/>
            </a:lvl6pPr>
            <a:lvl7pPr lvl="6" rtl="0" algn="ctr">
              <a:spcBef>
                <a:spcPts val="0"/>
              </a:spcBef>
              <a:spcAft>
                <a:spcPts val="0"/>
              </a:spcAft>
              <a:buNone/>
              <a:defRPr sz="1000"/>
            </a:lvl7pPr>
            <a:lvl8pPr lvl="7" rtl="0" algn="ctr">
              <a:spcBef>
                <a:spcPts val="0"/>
              </a:spcBef>
              <a:spcAft>
                <a:spcPts val="0"/>
              </a:spcAft>
              <a:buNone/>
              <a:defRPr sz="1000"/>
            </a:lvl8pPr>
            <a:lvl9pPr lvl="8" rtl="0" algn="ctr">
              <a:spcBef>
                <a:spcPts val="0"/>
              </a:spcBef>
              <a:spcAft>
                <a:spcPts val="0"/>
              </a:spcAft>
              <a:buNone/>
              <a:defRPr sz="1000"/>
            </a:lvl9pPr>
          </a:lstStyle>
          <a:p/>
        </p:txBody>
      </p:sp>
      <p:sp>
        <p:nvSpPr>
          <p:cNvPr id="76" name="Google Shape;76;p11"/>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rgbClr val="525252"/>
                </a:solidFill>
                <a:latin typeface="Roboto Slab Regular"/>
                <a:ea typeface="Roboto Slab Regular"/>
                <a:cs typeface="Roboto Slab Regular"/>
                <a:sym typeface="Roboto Slab Regular"/>
              </a:defRPr>
            </a:lvl1pPr>
            <a:lvl2pPr lvl="1">
              <a:buNone/>
              <a:defRPr sz="1300">
                <a:solidFill>
                  <a:srgbClr val="525252"/>
                </a:solidFill>
                <a:latin typeface="Roboto Slab Regular"/>
                <a:ea typeface="Roboto Slab Regular"/>
                <a:cs typeface="Roboto Slab Regular"/>
                <a:sym typeface="Roboto Slab Regular"/>
              </a:defRPr>
            </a:lvl2pPr>
            <a:lvl3pPr lvl="2">
              <a:buNone/>
              <a:defRPr sz="1300">
                <a:solidFill>
                  <a:srgbClr val="525252"/>
                </a:solidFill>
                <a:latin typeface="Roboto Slab Regular"/>
                <a:ea typeface="Roboto Slab Regular"/>
                <a:cs typeface="Roboto Slab Regular"/>
                <a:sym typeface="Roboto Slab Regular"/>
              </a:defRPr>
            </a:lvl3pPr>
            <a:lvl4pPr lvl="3">
              <a:buNone/>
              <a:defRPr sz="1300">
                <a:solidFill>
                  <a:srgbClr val="525252"/>
                </a:solidFill>
                <a:latin typeface="Roboto Slab Regular"/>
                <a:ea typeface="Roboto Slab Regular"/>
                <a:cs typeface="Roboto Slab Regular"/>
                <a:sym typeface="Roboto Slab Regular"/>
              </a:defRPr>
            </a:lvl4pPr>
            <a:lvl5pPr lvl="4">
              <a:buNone/>
              <a:defRPr sz="1300">
                <a:solidFill>
                  <a:srgbClr val="525252"/>
                </a:solidFill>
                <a:latin typeface="Roboto Slab Regular"/>
                <a:ea typeface="Roboto Slab Regular"/>
                <a:cs typeface="Roboto Slab Regular"/>
                <a:sym typeface="Roboto Slab Regular"/>
              </a:defRPr>
            </a:lvl5pPr>
            <a:lvl6pPr lvl="5">
              <a:buNone/>
              <a:defRPr sz="1300">
                <a:solidFill>
                  <a:srgbClr val="525252"/>
                </a:solidFill>
                <a:latin typeface="Roboto Slab Regular"/>
                <a:ea typeface="Roboto Slab Regular"/>
                <a:cs typeface="Roboto Slab Regular"/>
                <a:sym typeface="Roboto Slab Regular"/>
              </a:defRPr>
            </a:lvl6pPr>
            <a:lvl7pPr lvl="6">
              <a:buNone/>
              <a:defRPr sz="1300">
                <a:solidFill>
                  <a:srgbClr val="525252"/>
                </a:solidFill>
                <a:latin typeface="Roboto Slab Regular"/>
                <a:ea typeface="Roboto Slab Regular"/>
                <a:cs typeface="Roboto Slab Regular"/>
                <a:sym typeface="Roboto Slab Regular"/>
              </a:defRPr>
            </a:lvl7pPr>
            <a:lvl8pPr lvl="7">
              <a:buNone/>
              <a:defRPr sz="1300">
                <a:solidFill>
                  <a:srgbClr val="525252"/>
                </a:solidFill>
                <a:latin typeface="Roboto Slab Regular"/>
                <a:ea typeface="Roboto Slab Regular"/>
                <a:cs typeface="Roboto Slab Regular"/>
                <a:sym typeface="Roboto Slab Regular"/>
              </a:defRPr>
            </a:lvl8pPr>
            <a:lvl9pPr lvl="8">
              <a:buNone/>
              <a:defRPr sz="1300">
                <a:solidFill>
                  <a:srgbClr val="525252"/>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348">
          <p15:clr>
            <a:srgbClr val="F9AD4C"/>
          </p15:clr>
        </p15:guide>
        <p15:guide id="2" orient="horz" pos="348">
          <p15:clr>
            <a:srgbClr val="F9AD4C"/>
          </p15:clr>
        </p15:guide>
      </p15:sldGuideLst>
    </p:ext>
  </p:extLst>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HREE COLUMNS">
  <p:cSld name="Title Only">
    <p:spTree>
      <p:nvGrpSpPr>
        <p:cNvPr id="77" name="Shape 77"/>
        <p:cNvGrpSpPr/>
        <p:nvPr/>
      </p:nvGrpSpPr>
      <p:grpSpPr>
        <a:xfrm>
          <a:off x="0" y="0"/>
          <a:ext cx="0" cy="0"/>
          <a:chOff x="0" y="0"/>
          <a:chExt cx="0" cy="0"/>
        </a:xfrm>
      </p:grpSpPr>
      <p:sp>
        <p:nvSpPr>
          <p:cNvPr id="78" name="Google Shape;78;p12"/>
          <p:cNvSpPr/>
          <p:nvPr/>
        </p:nvSpPr>
        <p:spPr>
          <a:xfrm>
            <a:off x="0" y="0"/>
            <a:ext cx="914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79" name="Google Shape;79;p12"/>
          <p:cNvSpPr/>
          <p:nvPr/>
        </p:nvSpPr>
        <p:spPr>
          <a:xfrm>
            <a:off x="698874" y="2799125"/>
            <a:ext cx="2400300" cy="2014538"/>
          </a:xfrm>
          <a:custGeom>
            <a:rect b="b" l="l" r="r" t="t"/>
            <a:pathLst>
              <a:path extrusionOk="0" h="3429000" w="3429000">
                <a:moveTo>
                  <a:pt x="0" y="3428834"/>
                </a:moveTo>
                <a:lnTo>
                  <a:pt x="3428822" y="3428834"/>
                </a:lnTo>
                <a:lnTo>
                  <a:pt x="3428822" y="0"/>
                </a:lnTo>
                <a:lnTo>
                  <a:pt x="0" y="0"/>
                </a:lnTo>
                <a:lnTo>
                  <a:pt x="0" y="342883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0" name="Google Shape;80;p12"/>
          <p:cNvSpPr/>
          <p:nvPr/>
        </p:nvSpPr>
        <p:spPr>
          <a:xfrm>
            <a:off x="3315201" y="2802200"/>
            <a:ext cx="2400300" cy="2014538"/>
          </a:xfrm>
          <a:custGeom>
            <a:rect b="b" l="l" r="r" t="t"/>
            <a:pathLst>
              <a:path extrusionOk="0" h="3429000" w="3429000">
                <a:moveTo>
                  <a:pt x="0" y="3428834"/>
                </a:moveTo>
                <a:lnTo>
                  <a:pt x="3428822" y="3428834"/>
                </a:lnTo>
                <a:lnTo>
                  <a:pt x="3428822" y="0"/>
                </a:lnTo>
                <a:lnTo>
                  <a:pt x="0" y="0"/>
                </a:lnTo>
                <a:lnTo>
                  <a:pt x="0" y="342883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1" name="Google Shape;81;p12"/>
          <p:cNvSpPr/>
          <p:nvPr/>
        </p:nvSpPr>
        <p:spPr>
          <a:xfrm>
            <a:off x="5930176" y="2802175"/>
            <a:ext cx="2400300" cy="2014538"/>
          </a:xfrm>
          <a:custGeom>
            <a:rect b="b" l="l" r="r" t="t"/>
            <a:pathLst>
              <a:path extrusionOk="0" h="3429000" w="3429000">
                <a:moveTo>
                  <a:pt x="0" y="3428834"/>
                </a:moveTo>
                <a:lnTo>
                  <a:pt x="3428822" y="3428834"/>
                </a:lnTo>
                <a:lnTo>
                  <a:pt x="3428822" y="0"/>
                </a:lnTo>
                <a:lnTo>
                  <a:pt x="0" y="0"/>
                </a:lnTo>
                <a:lnTo>
                  <a:pt x="0" y="3428834"/>
                </a:lnTo>
                <a:close/>
              </a:path>
            </a:pathLst>
          </a:custGeom>
          <a:solidFill>
            <a:srgbClr val="FFFFFF"/>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82" name="Google Shape;82;p12"/>
          <p:cNvSpPr txBox="1"/>
          <p:nvPr>
            <p:ph type="title"/>
          </p:nvPr>
        </p:nvSpPr>
        <p:spPr>
          <a:xfrm>
            <a:off x="1109292" y="3492632"/>
            <a:ext cx="1582200" cy="197100"/>
          </a:xfrm>
          <a:prstGeom prst="rect">
            <a:avLst/>
          </a:prstGeom>
          <a:noFill/>
          <a:ln>
            <a:noFill/>
          </a:ln>
        </p:spPr>
        <p:txBody>
          <a:bodyPr anchorCtr="0" anchor="b" bIns="0" lIns="0" spcFirstLastPara="1" rIns="0" wrap="square" tIns="0">
            <a:noAutofit/>
          </a:bodyPr>
          <a:lstStyle>
            <a:lvl1pPr lvl="0" marR="0" rtl="0" algn="ctr">
              <a:spcBef>
                <a:spcPts val="0"/>
              </a:spcBef>
              <a:spcAft>
                <a:spcPts val="0"/>
              </a:spcAft>
              <a:buClr>
                <a:srgbClr val="525252"/>
              </a:buClr>
              <a:buSzPts val="1400"/>
              <a:buNone/>
              <a:defRPr i="0" sz="1400" u="none" cap="none" strike="noStrike">
                <a:solidFill>
                  <a:srgbClr val="525252"/>
                </a:solidFill>
              </a:defRPr>
            </a:lvl1pPr>
            <a:lvl2pPr lvl="1" rtl="0" algn="ctr">
              <a:spcBef>
                <a:spcPts val="0"/>
              </a:spcBef>
              <a:spcAft>
                <a:spcPts val="0"/>
              </a:spcAft>
              <a:buClr>
                <a:srgbClr val="525252"/>
              </a:buClr>
              <a:buSzPts val="1400"/>
              <a:buNone/>
              <a:defRPr sz="1400">
                <a:solidFill>
                  <a:srgbClr val="525252"/>
                </a:solidFill>
              </a:defRPr>
            </a:lvl2pPr>
            <a:lvl3pPr lvl="2" rtl="0" algn="ctr">
              <a:spcBef>
                <a:spcPts val="0"/>
              </a:spcBef>
              <a:spcAft>
                <a:spcPts val="0"/>
              </a:spcAft>
              <a:buClr>
                <a:srgbClr val="525252"/>
              </a:buClr>
              <a:buSzPts val="1400"/>
              <a:buNone/>
              <a:defRPr sz="1400">
                <a:solidFill>
                  <a:srgbClr val="525252"/>
                </a:solidFill>
              </a:defRPr>
            </a:lvl3pPr>
            <a:lvl4pPr lvl="3" rtl="0" algn="ctr">
              <a:spcBef>
                <a:spcPts val="0"/>
              </a:spcBef>
              <a:spcAft>
                <a:spcPts val="0"/>
              </a:spcAft>
              <a:buClr>
                <a:srgbClr val="525252"/>
              </a:buClr>
              <a:buSzPts val="1400"/>
              <a:buNone/>
              <a:defRPr sz="1400">
                <a:solidFill>
                  <a:srgbClr val="525252"/>
                </a:solidFill>
              </a:defRPr>
            </a:lvl4pPr>
            <a:lvl5pPr lvl="4" rtl="0" algn="ctr">
              <a:spcBef>
                <a:spcPts val="0"/>
              </a:spcBef>
              <a:spcAft>
                <a:spcPts val="0"/>
              </a:spcAft>
              <a:buClr>
                <a:srgbClr val="525252"/>
              </a:buClr>
              <a:buSzPts val="1400"/>
              <a:buNone/>
              <a:defRPr sz="1400">
                <a:solidFill>
                  <a:srgbClr val="525252"/>
                </a:solidFill>
              </a:defRPr>
            </a:lvl5pPr>
            <a:lvl6pPr lvl="5" rtl="0" algn="ctr">
              <a:spcBef>
                <a:spcPts val="0"/>
              </a:spcBef>
              <a:spcAft>
                <a:spcPts val="0"/>
              </a:spcAft>
              <a:buClr>
                <a:srgbClr val="525252"/>
              </a:buClr>
              <a:buSzPts val="1400"/>
              <a:buNone/>
              <a:defRPr sz="1400">
                <a:solidFill>
                  <a:srgbClr val="525252"/>
                </a:solidFill>
              </a:defRPr>
            </a:lvl6pPr>
            <a:lvl7pPr lvl="6" rtl="0" algn="ctr">
              <a:spcBef>
                <a:spcPts val="0"/>
              </a:spcBef>
              <a:spcAft>
                <a:spcPts val="0"/>
              </a:spcAft>
              <a:buClr>
                <a:srgbClr val="525252"/>
              </a:buClr>
              <a:buSzPts val="1400"/>
              <a:buNone/>
              <a:defRPr sz="1400">
                <a:solidFill>
                  <a:srgbClr val="525252"/>
                </a:solidFill>
              </a:defRPr>
            </a:lvl7pPr>
            <a:lvl8pPr lvl="7" rtl="0" algn="ctr">
              <a:spcBef>
                <a:spcPts val="0"/>
              </a:spcBef>
              <a:spcAft>
                <a:spcPts val="0"/>
              </a:spcAft>
              <a:buClr>
                <a:srgbClr val="525252"/>
              </a:buClr>
              <a:buSzPts val="1400"/>
              <a:buNone/>
              <a:defRPr sz="1400">
                <a:solidFill>
                  <a:srgbClr val="525252"/>
                </a:solidFill>
              </a:defRPr>
            </a:lvl8pPr>
            <a:lvl9pPr lvl="8" rtl="0" algn="ctr">
              <a:spcBef>
                <a:spcPts val="0"/>
              </a:spcBef>
              <a:spcAft>
                <a:spcPts val="0"/>
              </a:spcAft>
              <a:buClr>
                <a:srgbClr val="525252"/>
              </a:buClr>
              <a:buSzPts val="1400"/>
              <a:buNone/>
              <a:defRPr sz="1400">
                <a:solidFill>
                  <a:srgbClr val="525252"/>
                </a:solidFill>
              </a:defRPr>
            </a:lvl9pPr>
          </a:lstStyle>
          <a:p/>
        </p:txBody>
      </p:sp>
      <p:sp>
        <p:nvSpPr>
          <p:cNvPr id="83" name="Google Shape;83;p12"/>
          <p:cNvSpPr txBox="1"/>
          <p:nvPr>
            <p:ph idx="2" type="title"/>
          </p:nvPr>
        </p:nvSpPr>
        <p:spPr>
          <a:xfrm>
            <a:off x="552729" y="511049"/>
            <a:ext cx="3846900" cy="699600"/>
          </a:xfrm>
          <a:prstGeom prst="rect">
            <a:avLst/>
          </a:prstGeom>
        </p:spPr>
        <p:txBody>
          <a:bodyPr anchorCtr="0" anchor="t" bIns="0" lIns="0" spcFirstLastPara="1" rIns="0" wrap="square" tIns="0">
            <a:noAutofit/>
          </a:bodyPr>
          <a:lstStyle>
            <a:lvl1pPr lvl="0" rtl="0">
              <a:spcBef>
                <a:spcPts val="0"/>
              </a:spcBef>
              <a:spcAft>
                <a:spcPts val="0"/>
              </a:spcAft>
              <a:buNone/>
              <a:defRPr sz="2500"/>
            </a:lvl1pPr>
            <a:lvl2pPr lvl="1" rtl="0">
              <a:spcBef>
                <a:spcPts val="0"/>
              </a:spcBef>
              <a:spcAft>
                <a:spcPts val="0"/>
              </a:spcAft>
              <a:buNone/>
              <a:defRPr sz="2500"/>
            </a:lvl2pPr>
            <a:lvl3pPr lvl="2" rtl="0">
              <a:spcBef>
                <a:spcPts val="0"/>
              </a:spcBef>
              <a:spcAft>
                <a:spcPts val="0"/>
              </a:spcAft>
              <a:buNone/>
              <a:defRPr sz="2500"/>
            </a:lvl3pPr>
            <a:lvl4pPr lvl="3" rtl="0">
              <a:spcBef>
                <a:spcPts val="0"/>
              </a:spcBef>
              <a:spcAft>
                <a:spcPts val="0"/>
              </a:spcAft>
              <a:buNone/>
              <a:defRPr sz="2500"/>
            </a:lvl4pPr>
            <a:lvl5pPr lvl="4" rtl="0">
              <a:spcBef>
                <a:spcPts val="0"/>
              </a:spcBef>
              <a:spcAft>
                <a:spcPts val="0"/>
              </a:spcAft>
              <a:buNone/>
              <a:defRPr sz="2500"/>
            </a:lvl5pPr>
            <a:lvl6pPr lvl="5" rtl="0">
              <a:spcBef>
                <a:spcPts val="0"/>
              </a:spcBef>
              <a:spcAft>
                <a:spcPts val="0"/>
              </a:spcAft>
              <a:buNone/>
              <a:defRPr sz="2500"/>
            </a:lvl6pPr>
            <a:lvl7pPr lvl="6" rtl="0">
              <a:spcBef>
                <a:spcPts val="0"/>
              </a:spcBef>
              <a:spcAft>
                <a:spcPts val="0"/>
              </a:spcAft>
              <a:buNone/>
              <a:defRPr sz="2500"/>
            </a:lvl7pPr>
            <a:lvl8pPr lvl="7" rtl="0">
              <a:spcBef>
                <a:spcPts val="0"/>
              </a:spcBef>
              <a:spcAft>
                <a:spcPts val="0"/>
              </a:spcAft>
              <a:buNone/>
              <a:defRPr sz="2500"/>
            </a:lvl8pPr>
            <a:lvl9pPr lvl="8" rtl="0">
              <a:spcBef>
                <a:spcPts val="0"/>
              </a:spcBef>
              <a:spcAft>
                <a:spcPts val="0"/>
              </a:spcAft>
              <a:buNone/>
              <a:defRPr sz="2500"/>
            </a:lvl9pPr>
          </a:lstStyle>
          <a:p/>
        </p:txBody>
      </p:sp>
      <p:sp>
        <p:nvSpPr>
          <p:cNvPr id="84" name="Google Shape;84;p12"/>
          <p:cNvSpPr/>
          <p:nvPr/>
        </p:nvSpPr>
        <p:spPr>
          <a:xfrm>
            <a:off x="253713" y="-745915"/>
            <a:ext cx="2619300" cy="3156900"/>
          </a:xfrm>
          <a:prstGeom prst="rect">
            <a:avLst/>
          </a:prstGeom>
          <a:noFill/>
          <a:ln cap="flat" cmpd="sng" w="28575">
            <a:solidFill>
              <a:srgbClr val="FFFFFF"/>
            </a:solidFill>
            <a:prstDash val="solid"/>
            <a:round/>
            <a:headEnd len="sm" w="sm" type="none"/>
            <a:tailEnd len="sm" w="sm" type="none"/>
          </a:ln>
        </p:spPr>
        <p:txBody>
          <a:bodyPr anchorCtr="0" anchor="ctr" bIns="48200" lIns="48200" spcFirstLastPara="1" rIns="48200" wrap="square" tIns="48200">
            <a:noAutofit/>
          </a:bodyPr>
          <a:lstStyle/>
          <a:p>
            <a:pPr indent="0" lvl="0" marL="0" rtl="0" algn="l">
              <a:spcBef>
                <a:spcPts val="0"/>
              </a:spcBef>
              <a:spcAft>
                <a:spcPts val="0"/>
              </a:spcAft>
              <a:buNone/>
            </a:pPr>
            <a:r>
              <a:t/>
            </a:r>
            <a:endParaRPr sz="700"/>
          </a:p>
        </p:txBody>
      </p:sp>
      <p:sp>
        <p:nvSpPr>
          <p:cNvPr id="85" name="Google Shape;85;p12"/>
          <p:cNvSpPr txBox="1"/>
          <p:nvPr>
            <p:ph idx="1" type="subTitle"/>
          </p:nvPr>
        </p:nvSpPr>
        <p:spPr>
          <a:xfrm>
            <a:off x="843749" y="3793175"/>
            <a:ext cx="2113200" cy="740400"/>
          </a:xfrm>
          <a:prstGeom prst="rect">
            <a:avLst/>
          </a:prstGeom>
        </p:spPr>
        <p:txBody>
          <a:bodyPr anchorCtr="0" anchor="t" bIns="0" lIns="0" spcFirstLastPara="1" rIns="0" wrap="square" tIns="0">
            <a:noAutofit/>
          </a:bodyPr>
          <a:lstStyle>
            <a:lvl1pPr lvl="0" rtl="0" algn="ctr">
              <a:spcBef>
                <a:spcPts val="0"/>
              </a:spcBef>
              <a:spcAft>
                <a:spcPts val="0"/>
              </a:spcAft>
              <a:buNone/>
              <a:defRPr sz="1000"/>
            </a:lvl1pPr>
            <a:lvl2pPr lvl="1" rtl="0" algn="ctr">
              <a:spcBef>
                <a:spcPts val="0"/>
              </a:spcBef>
              <a:spcAft>
                <a:spcPts val="0"/>
              </a:spcAft>
              <a:buNone/>
              <a:defRPr sz="1000"/>
            </a:lvl2pPr>
            <a:lvl3pPr lvl="2" rtl="0" algn="ctr">
              <a:spcBef>
                <a:spcPts val="0"/>
              </a:spcBef>
              <a:spcAft>
                <a:spcPts val="0"/>
              </a:spcAft>
              <a:buNone/>
              <a:defRPr sz="1000"/>
            </a:lvl3pPr>
            <a:lvl4pPr lvl="3" rtl="0" algn="ctr">
              <a:spcBef>
                <a:spcPts val="0"/>
              </a:spcBef>
              <a:spcAft>
                <a:spcPts val="0"/>
              </a:spcAft>
              <a:buNone/>
              <a:defRPr sz="1000"/>
            </a:lvl4pPr>
            <a:lvl5pPr lvl="4" rtl="0" algn="ctr">
              <a:spcBef>
                <a:spcPts val="0"/>
              </a:spcBef>
              <a:spcAft>
                <a:spcPts val="0"/>
              </a:spcAft>
              <a:buNone/>
              <a:defRPr sz="1000"/>
            </a:lvl5pPr>
            <a:lvl6pPr lvl="5" rtl="0" algn="ctr">
              <a:spcBef>
                <a:spcPts val="0"/>
              </a:spcBef>
              <a:spcAft>
                <a:spcPts val="0"/>
              </a:spcAft>
              <a:buNone/>
              <a:defRPr sz="1000"/>
            </a:lvl6pPr>
            <a:lvl7pPr lvl="6" rtl="0" algn="ctr">
              <a:spcBef>
                <a:spcPts val="0"/>
              </a:spcBef>
              <a:spcAft>
                <a:spcPts val="0"/>
              </a:spcAft>
              <a:buNone/>
              <a:defRPr sz="1000"/>
            </a:lvl7pPr>
            <a:lvl8pPr lvl="7" rtl="0" algn="ctr">
              <a:spcBef>
                <a:spcPts val="0"/>
              </a:spcBef>
              <a:spcAft>
                <a:spcPts val="0"/>
              </a:spcAft>
              <a:buNone/>
              <a:defRPr sz="1000"/>
            </a:lvl8pPr>
            <a:lvl9pPr lvl="8" rtl="0" algn="ctr">
              <a:spcBef>
                <a:spcPts val="0"/>
              </a:spcBef>
              <a:spcAft>
                <a:spcPts val="0"/>
              </a:spcAft>
              <a:buNone/>
              <a:defRPr sz="1000"/>
            </a:lvl9pPr>
          </a:lstStyle>
          <a:p/>
        </p:txBody>
      </p:sp>
      <p:sp>
        <p:nvSpPr>
          <p:cNvPr id="86" name="Google Shape;86;p12"/>
          <p:cNvSpPr txBox="1"/>
          <p:nvPr>
            <p:ph idx="3" type="title"/>
          </p:nvPr>
        </p:nvSpPr>
        <p:spPr>
          <a:xfrm>
            <a:off x="3732071" y="3492632"/>
            <a:ext cx="1582200" cy="197100"/>
          </a:xfrm>
          <a:prstGeom prst="rect">
            <a:avLst/>
          </a:prstGeom>
          <a:noFill/>
          <a:ln>
            <a:noFill/>
          </a:ln>
        </p:spPr>
        <p:txBody>
          <a:bodyPr anchorCtr="0" anchor="b" bIns="0" lIns="0" spcFirstLastPara="1" rIns="0" wrap="square" tIns="0">
            <a:noAutofit/>
          </a:bodyPr>
          <a:lstStyle>
            <a:lvl1pPr lvl="0" marR="0" rtl="0" algn="ctr">
              <a:spcBef>
                <a:spcPts val="0"/>
              </a:spcBef>
              <a:spcAft>
                <a:spcPts val="0"/>
              </a:spcAft>
              <a:buClr>
                <a:srgbClr val="525252"/>
              </a:buClr>
              <a:buSzPts val="1400"/>
              <a:buNone/>
              <a:defRPr i="0" sz="1400" u="none" cap="none" strike="noStrike">
                <a:solidFill>
                  <a:srgbClr val="525252"/>
                </a:solidFill>
              </a:defRPr>
            </a:lvl1pPr>
            <a:lvl2pPr lvl="1" rtl="0" algn="ctr">
              <a:spcBef>
                <a:spcPts val="0"/>
              </a:spcBef>
              <a:spcAft>
                <a:spcPts val="0"/>
              </a:spcAft>
              <a:buClr>
                <a:srgbClr val="525252"/>
              </a:buClr>
              <a:buSzPts val="1400"/>
              <a:buNone/>
              <a:defRPr sz="1400">
                <a:solidFill>
                  <a:srgbClr val="525252"/>
                </a:solidFill>
              </a:defRPr>
            </a:lvl2pPr>
            <a:lvl3pPr lvl="2" rtl="0" algn="ctr">
              <a:spcBef>
                <a:spcPts val="0"/>
              </a:spcBef>
              <a:spcAft>
                <a:spcPts val="0"/>
              </a:spcAft>
              <a:buClr>
                <a:srgbClr val="525252"/>
              </a:buClr>
              <a:buSzPts val="1400"/>
              <a:buNone/>
              <a:defRPr sz="1400">
                <a:solidFill>
                  <a:srgbClr val="525252"/>
                </a:solidFill>
              </a:defRPr>
            </a:lvl3pPr>
            <a:lvl4pPr lvl="3" rtl="0" algn="ctr">
              <a:spcBef>
                <a:spcPts val="0"/>
              </a:spcBef>
              <a:spcAft>
                <a:spcPts val="0"/>
              </a:spcAft>
              <a:buClr>
                <a:srgbClr val="525252"/>
              </a:buClr>
              <a:buSzPts val="1400"/>
              <a:buNone/>
              <a:defRPr sz="1400">
                <a:solidFill>
                  <a:srgbClr val="525252"/>
                </a:solidFill>
              </a:defRPr>
            </a:lvl4pPr>
            <a:lvl5pPr lvl="4" rtl="0" algn="ctr">
              <a:spcBef>
                <a:spcPts val="0"/>
              </a:spcBef>
              <a:spcAft>
                <a:spcPts val="0"/>
              </a:spcAft>
              <a:buClr>
                <a:srgbClr val="525252"/>
              </a:buClr>
              <a:buSzPts val="1400"/>
              <a:buNone/>
              <a:defRPr sz="1400">
                <a:solidFill>
                  <a:srgbClr val="525252"/>
                </a:solidFill>
              </a:defRPr>
            </a:lvl5pPr>
            <a:lvl6pPr lvl="5" rtl="0" algn="ctr">
              <a:spcBef>
                <a:spcPts val="0"/>
              </a:spcBef>
              <a:spcAft>
                <a:spcPts val="0"/>
              </a:spcAft>
              <a:buClr>
                <a:srgbClr val="525252"/>
              </a:buClr>
              <a:buSzPts val="1400"/>
              <a:buNone/>
              <a:defRPr sz="1400">
                <a:solidFill>
                  <a:srgbClr val="525252"/>
                </a:solidFill>
              </a:defRPr>
            </a:lvl6pPr>
            <a:lvl7pPr lvl="6" rtl="0" algn="ctr">
              <a:spcBef>
                <a:spcPts val="0"/>
              </a:spcBef>
              <a:spcAft>
                <a:spcPts val="0"/>
              </a:spcAft>
              <a:buClr>
                <a:srgbClr val="525252"/>
              </a:buClr>
              <a:buSzPts val="1400"/>
              <a:buNone/>
              <a:defRPr sz="1400">
                <a:solidFill>
                  <a:srgbClr val="525252"/>
                </a:solidFill>
              </a:defRPr>
            </a:lvl7pPr>
            <a:lvl8pPr lvl="7" rtl="0" algn="ctr">
              <a:spcBef>
                <a:spcPts val="0"/>
              </a:spcBef>
              <a:spcAft>
                <a:spcPts val="0"/>
              </a:spcAft>
              <a:buClr>
                <a:srgbClr val="525252"/>
              </a:buClr>
              <a:buSzPts val="1400"/>
              <a:buNone/>
              <a:defRPr sz="1400">
                <a:solidFill>
                  <a:srgbClr val="525252"/>
                </a:solidFill>
              </a:defRPr>
            </a:lvl8pPr>
            <a:lvl9pPr lvl="8" rtl="0" algn="ctr">
              <a:spcBef>
                <a:spcPts val="0"/>
              </a:spcBef>
              <a:spcAft>
                <a:spcPts val="0"/>
              </a:spcAft>
              <a:buClr>
                <a:srgbClr val="525252"/>
              </a:buClr>
              <a:buSzPts val="1400"/>
              <a:buNone/>
              <a:defRPr sz="1400">
                <a:solidFill>
                  <a:srgbClr val="525252"/>
                </a:solidFill>
              </a:defRPr>
            </a:lvl9pPr>
          </a:lstStyle>
          <a:p/>
        </p:txBody>
      </p:sp>
      <p:sp>
        <p:nvSpPr>
          <p:cNvPr id="87" name="Google Shape;87;p12"/>
          <p:cNvSpPr txBox="1"/>
          <p:nvPr>
            <p:ph idx="4" type="subTitle"/>
          </p:nvPr>
        </p:nvSpPr>
        <p:spPr>
          <a:xfrm>
            <a:off x="3467287" y="3793175"/>
            <a:ext cx="2113200" cy="740400"/>
          </a:xfrm>
          <a:prstGeom prst="rect">
            <a:avLst/>
          </a:prstGeom>
        </p:spPr>
        <p:txBody>
          <a:bodyPr anchorCtr="0" anchor="t" bIns="0" lIns="0" spcFirstLastPara="1" rIns="0" wrap="square" tIns="0">
            <a:noAutofit/>
          </a:bodyPr>
          <a:lstStyle>
            <a:lvl1pPr lvl="0" rtl="0" algn="ctr">
              <a:spcBef>
                <a:spcPts val="0"/>
              </a:spcBef>
              <a:spcAft>
                <a:spcPts val="0"/>
              </a:spcAft>
              <a:buNone/>
              <a:defRPr sz="1000"/>
            </a:lvl1pPr>
            <a:lvl2pPr lvl="1" rtl="0" algn="ctr">
              <a:spcBef>
                <a:spcPts val="0"/>
              </a:spcBef>
              <a:spcAft>
                <a:spcPts val="0"/>
              </a:spcAft>
              <a:buNone/>
              <a:defRPr sz="1000"/>
            </a:lvl2pPr>
            <a:lvl3pPr lvl="2" rtl="0" algn="ctr">
              <a:spcBef>
                <a:spcPts val="0"/>
              </a:spcBef>
              <a:spcAft>
                <a:spcPts val="0"/>
              </a:spcAft>
              <a:buNone/>
              <a:defRPr sz="1000"/>
            </a:lvl3pPr>
            <a:lvl4pPr lvl="3" rtl="0" algn="ctr">
              <a:spcBef>
                <a:spcPts val="0"/>
              </a:spcBef>
              <a:spcAft>
                <a:spcPts val="0"/>
              </a:spcAft>
              <a:buNone/>
              <a:defRPr sz="1000"/>
            </a:lvl4pPr>
            <a:lvl5pPr lvl="4" rtl="0" algn="ctr">
              <a:spcBef>
                <a:spcPts val="0"/>
              </a:spcBef>
              <a:spcAft>
                <a:spcPts val="0"/>
              </a:spcAft>
              <a:buNone/>
              <a:defRPr sz="1000"/>
            </a:lvl5pPr>
            <a:lvl6pPr lvl="5" rtl="0" algn="ctr">
              <a:spcBef>
                <a:spcPts val="0"/>
              </a:spcBef>
              <a:spcAft>
                <a:spcPts val="0"/>
              </a:spcAft>
              <a:buNone/>
              <a:defRPr sz="1000"/>
            </a:lvl6pPr>
            <a:lvl7pPr lvl="6" rtl="0" algn="ctr">
              <a:spcBef>
                <a:spcPts val="0"/>
              </a:spcBef>
              <a:spcAft>
                <a:spcPts val="0"/>
              </a:spcAft>
              <a:buNone/>
              <a:defRPr sz="1000"/>
            </a:lvl7pPr>
            <a:lvl8pPr lvl="7" rtl="0" algn="ctr">
              <a:spcBef>
                <a:spcPts val="0"/>
              </a:spcBef>
              <a:spcAft>
                <a:spcPts val="0"/>
              </a:spcAft>
              <a:buNone/>
              <a:defRPr sz="1000"/>
            </a:lvl8pPr>
            <a:lvl9pPr lvl="8" rtl="0" algn="ctr">
              <a:spcBef>
                <a:spcPts val="0"/>
              </a:spcBef>
              <a:spcAft>
                <a:spcPts val="0"/>
              </a:spcAft>
              <a:buNone/>
              <a:defRPr sz="1000"/>
            </a:lvl9pPr>
          </a:lstStyle>
          <a:p/>
        </p:txBody>
      </p:sp>
      <p:sp>
        <p:nvSpPr>
          <p:cNvPr id="88" name="Google Shape;88;p12"/>
          <p:cNvSpPr txBox="1"/>
          <p:nvPr>
            <p:ph idx="5" type="title"/>
          </p:nvPr>
        </p:nvSpPr>
        <p:spPr>
          <a:xfrm>
            <a:off x="6339219" y="3492632"/>
            <a:ext cx="1582200" cy="197100"/>
          </a:xfrm>
          <a:prstGeom prst="rect">
            <a:avLst/>
          </a:prstGeom>
          <a:noFill/>
          <a:ln>
            <a:noFill/>
          </a:ln>
        </p:spPr>
        <p:txBody>
          <a:bodyPr anchorCtr="0" anchor="b" bIns="0" lIns="0" spcFirstLastPara="1" rIns="0" wrap="square" tIns="0">
            <a:noAutofit/>
          </a:bodyPr>
          <a:lstStyle>
            <a:lvl1pPr lvl="0" marR="0" rtl="0" algn="ctr">
              <a:spcBef>
                <a:spcPts val="0"/>
              </a:spcBef>
              <a:spcAft>
                <a:spcPts val="0"/>
              </a:spcAft>
              <a:buClr>
                <a:srgbClr val="525252"/>
              </a:buClr>
              <a:buSzPts val="1400"/>
              <a:buNone/>
              <a:defRPr i="0" sz="1400" u="none" cap="none" strike="noStrike">
                <a:solidFill>
                  <a:srgbClr val="525252"/>
                </a:solidFill>
              </a:defRPr>
            </a:lvl1pPr>
            <a:lvl2pPr lvl="1" rtl="0" algn="ctr">
              <a:spcBef>
                <a:spcPts val="0"/>
              </a:spcBef>
              <a:spcAft>
                <a:spcPts val="0"/>
              </a:spcAft>
              <a:buClr>
                <a:srgbClr val="525252"/>
              </a:buClr>
              <a:buSzPts val="1400"/>
              <a:buNone/>
              <a:defRPr sz="1400">
                <a:solidFill>
                  <a:srgbClr val="525252"/>
                </a:solidFill>
              </a:defRPr>
            </a:lvl2pPr>
            <a:lvl3pPr lvl="2" rtl="0" algn="ctr">
              <a:spcBef>
                <a:spcPts val="0"/>
              </a:spcBef>
              <a:spcAft>
                <a:spcPts val="0"/>
              </a:spcAft>
              <a:buClr>
                <a:srgbClr val="525252"/>
              </a:buClr>
              <a:buSzPts val="1400"/>
              <a:buNone/>
              <a:defRPr sz="1400">
                <a:solidFill>
                  <a:srgbClr val="525252"/>
                </a:solidFill>
              </a:defRPr>
            </a:lvl3pPr>
            <a:lvl4pPr lvl="3" rtl="0" algn="ctr">
              <a:spcBef>
                <a:spcPts val="0"/>
              </a:spcBef>
              <a:spcAft>
                <a:spcPts val="0"/>
              </a:spcAft>
              <a:buClr>
                <a:srgbClr val="525252"/>
              </a:buClr>
              <a:buSzPts val="1400"/>
              <a:buNone/>
              <a:defRPr sz="1400">
                <a:solidFill>
                  <a:srgbClr val="525252"/>
                </a:solidFill>
              </a:defRPr>
            </a:lvl4pPr>
            <a:lvl5pPr lvl="4" rtl="0" algn="ctr">
              <a:spcBef>
                <a:spcPts val="0"/>
              </a:spcBef>
              <a:spcAft>
                <a:spcPts val="0"/>
              </a:spcAft>
              <a:buClr>
                <a:srgbClr val="525252"/>
              </a:buClr>
              <a:buSzPts val="1400"/>
              <a:buNone/>
              <a:defRPr sz="1400">
                <a:solidFill>
                  <a:srgbClr val="525252"/>
                </a:solidFill>
              </a:defRPr>
            </a:lvl5pPr>
            <a:lvl6pPr lvl="5" rtl="0" algn="ctr">
              <a:spcBef>
                <a:spcPts val="0"/>
              </a:spcBef>
              <a:spcAft>
                <a:spcPts val="0"/>
              </a:spcAft>
              <a:buClr>
                <a:srgbClr val="525252"/>
              </a:buClr>
              <a:buSzPts val="1400"/>
              <a:buNone/>
              <a:defRPr sz="1400">
                <a:solidFill>
                  <a:srgbClr val="525252"/>
                </a:solidFill>
              </a:defRPr>
            </a:lvl6pPr>
            <a:lvl7pPr lvl="6" rtl="0" algn="ctr">
              <a:spcBef>
                <a:spcPts val="0"/>
              </a:spcBef>
              <a:spcAft>
                <a:spcPts val="0"/>
              </a:spcAft>
              <a:buClr>
                <a:srgbClr val="525252"/>
              </a:buClr>
              <a:buSzPts val="1400"/>
              <a:buNone/>
              <a:defRPr sz="1400">
                <a:solidFill>
                  <a:srgbClr val="525252"/>
                </a:solidFill>
              </a:defRPr>
            </a:lvl7pPr>
            <a:lvl8pPr lvl="7" rtl="0" algn="ctr">
              <a:spcBef>
                <a:spcPts val="0"/>
              </a:spcBef>
              <a:spcAft>
                <a:spcPts val="0"/>
              </a:spcAft>
              <a:buClr>
                <a:srgbClr val="525252"/>
              </a:buClr>
              <a:buSzPts val="1400"/>
              <a:buNone/>
              <a:defRPr sz="1400">
                <a:solidFill>
                  <a:srgbClr val="525252"/>
                </a:solidFill>
              </a:defRPr>
            </a:lvl8pPr>
            <a:lvl9pPr lvl="8" rtl="0" algn="ctr">
              <a:spcBef>
                <a:spcPts val="0"/>
              </a:spcBef>
              <a:spcAft>
                <a:spcPts val="0"/>
              </a:spcAft>
              <a:buClr>
                <a:srgbClr val="525252"/>
              </a:buClr>
              <a:buSzPts val="1400"/>
              <a:buNone/>
              <a:defRPr sz="1400">
                <a:solidFill>
                  <a:srgbClr val="525252"/>
                </a:solidFill>
              </a:defRPr>
            </a:lvl9pPr>
          </a:lstStyle>
          <a:p/>
        </p:txBody>
      </p:sp>
      <p:sp>
        <p:nvSpPr>
          <p:cNvPr id="89" name="Google Shape;89;p12"/>
          <p:cNvSpPr txBox="1"/>
          <p:nvPr>
            <p:ph idx="6" type="subTitle"/>
          </p:nvPr>
        </p:nvSpPr>
        <p:spPr>
          <a:xfrm>
            <a:off x="6073726" y="3793175"/>
            <a:ext cx="2113200" cy="740400"/>
          </a:xfrm>
          <a:prstGeom prst="rect">
            <a:avLst/>
          </a:prstGeom>
        </p:spPr>
        <p:txBody>
          <a:bodyPr anchorCtr="0" anchor="t" bIns="0" lIns="0" spcFirstLastPara="1" rIns="0" wrap="square" tIns="0">
            <a:noAutofit/>
          </a:bodyPr>
          <a:lstStyle>
            <a:lvl1pPr lvl="0" rtl="0" algn="ctr">
              <a:spcBef>
                <a:spcPts val="0"/>
              </a:spcBef>
              <a:spcAft>
                <a:spcPts val="0"/>
              </a:spcAft>
              <a:buNone/>
              <a:defRPr sz="1000"/>
            </a:lvl1pPr>
            <a:lvl2pPr lvl="1" rtl="0" algn="ctr">
              <a:spcBef>
                <a:spcPts val="0"/>
              </a:spcBef>
              <a:spcAft>
                <a:spcPts val="0"/>
              </a:spcAft>
              <a:buNone/>
              <a:defRPr sz="1000"/>
            </a:lvl2pPr>
            <a:lvl3pPr lvl="2" rtl="0" algn="ctr">
              <a:spcBef>
                <a:spcPts val="0"/>
              </a:spcBef>
              <a:spcAft>
                <a:spcPts val="0"/>
              </a:spcAft>
              <a:buNone/>
              <a:defRPr sz="1000"/>
            </a:lvl3pPr>
            <a:lvl4pPr lvl="3" rtl="0" algn="ctr">
              <a:spcBef>
                <a:spcPts val="0"/>
              </a:spcBef>
              <a:spcAft>
                <a:spcPts val="0"/>
              </a:spcAft>
              <a:buNone/>
              <a:defRPr sz="1000"/>
            </a:lvl4pPr>
            <a:lvl5pPr lvl="4" rtl="0" algn="ctr">
              <a:spcBef>
                <a:spcPts val="0"/>
              </a:spcBef>
              <a:spcAft>
                <a:spcPts val="0"/>
              </a:spcAft>
              <a:buNone/>
              <a:defRPr sz="1000"/>
            </a:lvl5pPr>
            <a:lvl6pPr lvl="5" rtl="0" algn="ctr">
              <a:spcBef>
                <a:spcPts val="0"/>
              </a:spcBef>
              <a:spcAft>
                <a:spcPts val="0"/>
              </a:spcAft>
              <a:buNone/>
              <a:defRPr sz="1000"/>
            </a:lvl6pPr>
            <a:lvl7pPr lvl="6" rtl="0" algn="ctr">
              <a:spcBef>
                <a:spcPts val="0"/>
              </a:spcBef>
              <a:spcAft>
                <a:spcPts val="0"/>
              </a:spcAft>
              <a:buNone/>
              <a:defRPr sz="1000"/>
            </a:lvl7pPr>
            <a:lvl8pPr lvl="7" rtl="0" algn="ctr">
              <a:spcBef>
                <a:spcPts val="0"/>
              </a:spcBef>
              <a:spcAft>
                <a:spcPts val="0"/>
              </a:spcAft>
              <a:buNone/>
              <a:defRPr sz="1000"/>
            </a:lvl8pPr>
            <a:lvl9pPr lvl="8" rtl="0" algn="ctr">
              <a:spcBef>
                <a:spcPts val="0"/>
              </a:spcBef>
              <a:spcAft>
                <a:spcPts val="0"/>
              </a:spcAft>
              <a:buNone/>
              <a:defRPr sz="1000"/>
            </a:lvl9pPr>
          </a:lstStyle>
          <a:p/>
        </p:txBody>
      </p:sp>
      <p:sp>
        <p:nvSpPr>
          <p:cNvPr id="90" name="Google Shape;90;p12"/>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rgbClr val="525252"/>
                </a:solidFill>
                <a:latin typeface="Roboto Slab Regular"/>
                <a:ea typeface="Roboto Slab Regular"/>
                <a:cs typeface="Roboto Slab Regular"/>
                <a:sym typeface="Roboto Slab Regular"/>
              </a:defRPr>
            </a:lvl1pPr>
            <a:lvl2pPr lvl="1">
              <a:buNone/>
              <a:defRPr sz="1300">
                <a:solidFill>
                  <a:srgbClr val="525252"/>
                </a:solidFill>
                <a:latin typeface="Roboto Slab Regular"/>
                <a:ea typeface="Roboto Slab Regular"/>
                <a:cs typeface="Roboto Slab Regular"/>
                <a:sym typeface="Roboto Slab Regular"/>
              </a:defRPr>
            </a:lvl2pPr>
            <a:lvl3pPr lvl="2">
              <a:buNone/>
              <a:defRPr sz="1300">
                <a:solidFill>
                  <a:srgbClr val="525252"/>
                </a:solidFill>
                <a:latin typeface="Roboto Slab Regular"/>
                <a:ea typeface="Roboto Slab Regular"/>
                <a:cs typeface="Roboto Slab Regular"/>
                <a:sym typeface="Roboto Slab Regular"/>
              </a:defRPr>
            </a:lvl3pPr>
            <a:lvl4pPr lvl="3">
              <a:buNone/>
              <a:defRPr sz="1300">
                <a:solidFill>
                  <a:srgbClr val="525252"/>
                </a:solidFill>
                <a:latin typeface="Roboto Slab Regular"/>
                <a:ea typeface="Roboto Slab Regular"/>
                <a:cs typeface="Roboto Slab Regular"/>
                <a:sym typeface="Roboto Slab Regular"/>
              </a:defRPr>
            </a:lvl4pPr>
            <a:lvl5pPr lvl="4">
              <a:buNone/>
              <a:defRPr sz="1300">
                <a:solidFill>
                  <a:srgbClr val="525252"/>
                </a:solidFill>
                <a:latin typeface="Roboto Slab Regular"/>
                <a:ea typeface="Roboto Slab Regular"/>
                <a:cs typeface="Roboto Slab Regular"/>
                <a:sym typeface="Roboto Slab Regular"/>
              </a:defRPr>
            </a:lvl5pPr>
            <a:lvl6pPr lvl="5">
              <a:buNone/>
              <a:defRPr sz="1300">
                <a:solidFill>
                  <a:srgbClr val="525252"/>
                </a:solidFill>
                <a:latin typeface="Roboto Slab Regular"/>
                <a:ea typeface="Roboto Slab Regular"/>
                <a:cs typeface="Roboto Slab Regular"/>
                <a:sym typeface="Roboto Slab Regular"/>
              </a:defRPr>
            </a:lvl6pPr>
            <a:lvl7pPr lvl="6">
              <a:buNone/>
              <a:defRPr sz="1300">
                <a:solidFill>
                  <a:srgbClr val="525252"/>
                </a:solidFill>
                <a:latin typeface="Roboto Slab Regular"/>
                <a:ea typeface="Roboto Slab Regular"/>
                <a:cs typeface="Roboto Slab Regular"/>
                <a:sym typeface="Roboto Slab Regular"/>
              </a:defRPr>
            </a:lvl7pPr>
            <a:lvl8pPr lvl="7">
              <a:buNone/>
              <a:defRPr sz="1300">
                <a:solidFill>
                  <a:srgbClr val="525252"/>
                </a:solidFill>
                <a:latin typeface="Roboto Slab Regular"/>
                <a:ea typeface="Roboto Slab Regular"/>
                <a:cs typeface="Roboto Slab Regular"/>
                <a:sym typeface="Roboto Slab Regular"/>
              </a:defRPr>
            </a:lvl8pPr>
            <a:lvl9pPr lvl="8">
              <a:buNone/>
              <a:defRPr sz="1300">
                <a:solidFill>
                  <a:srgbClr val="525252"/>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CUSTOM_5">
    <p:spTree>
      <p:nvGrpSpPr>
        <p:cNvPr id="91" name="Shape 91"/>
        <p:cNvGrpSpPr/>
        <p:nvPr/>
      </p:nvGrpSpPr>
      <p:grpSpPr>
        <a:xfrm>
          <a:off x="0" y="0"/>
          <a:ext cx="0" cy="0"/>
          <a:chOff x="0" y="0"/>
          <a:chExt cx="0" cy="0"/>
        </a:xfrm>
      </p:grpSpPr>
      <p:sp>
        <p:nvSpPr>
          <p:cNvPr id="92" name="Google Shape;92;p13"/>
          <p:cNvSpPr txBox="1"/>
          <p:nvPr>
            <p:ph type="title"/>
          </p:nvPr>
        </p:nvSpPr>
        <p:spPr>
          <a:xfrm>
            <a:off x="1617575" y="2052053"/>
            <a:ext cx="5908800" cy="1039500"/>
          </a:xfrm>
          <a:prstGeom prst="rect">
            <a:avLst/>
          </a:prstGeom>
        </p:spPr>
        <p:txBody>
          <a:bodyPr anchorCtr="0" anchor="t" bIns="0" lIns="0" spcFirstLastPara="1" rIns="0" wrap="square" tIns="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93" name="Google Shape;93;p13"/>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rgbClr val="525252"/>
                </a:solidFill>
                <a:latin typeface="Roboto Slab Regular"/>
                <a:ea typeface="Roboto Slab Regular"/>
                <a:cs typeface="Roboto Slab Regular"/>
                <a:sym typeface="Roboto Slab Regular"/>
              </a:defRPr>
            </a:lvl1pPr>
            <a:lvl2pPr lvl="1">
              <a:buNone/>
              <a:defRPr sz="1300">
                <a:solidFill>
                  <a:srgbClr val="525252"/>
                </a:solidFill>
                <a:latin typeface="Roboto Slab Regular"/>
                <a:ea typeface="Roboto Slab Regular"/>
                <a:cs typeface="Roboto Slab Regular"/>
                <a:sym typeface="Roboto Slab Regular"/>
              </a:defRPr>
            </a:lvl2pPr>
            <a:lvl3pPr lvl="2">
              <a:buNone/>
              <a:defRPr sz="1300">
                <a:solidFill>
                  <a:srgbClr val="525252"/>
                </a:solidFill>
                <a:latin typeface="Roboto Slab Regular"/>
                <a:ea typeface="Roboto Slab Regular"/>
                <a:cs typeface="Roboto Slab Regular"/>
                <a:sym typeface="Roboto Slab Regular"/>
              </a:defRPr>
            </a:lvl3pPr>
            <a:lvl4pPr lvl="3">
              <a:buNone/>
              <a:defRPr sz="1300">
                <a:solidFill>
                  <a:srgbClr val="525252"/>
                </a:solidFill>
                <a:latin typeface="Roboto Slab Regular"/>
                <a:ea typeface="Roboto Slab Regular"/>
                <a:cs typeface="Roboto Slab Regular"/>
                <a:sym typeface="Roboto Slab Regular"/>
              </a:defRPr>
            </a:lvl4pPr>
            <a:lvl5pPr lvl="4">
              <a:buNone/>
              <a:defRPr sz="1300">
                <a:solidFill>
                  <a:srgbClr val="525252"/>
                </a:solidFill>
                <a:latin typeface="Roboto Slab Regular"/>
                <a:ea typeface="Roboto Slab Regular"/>
                <a:cs typeface="Roboto Slab Regular"/>
                <a:sym typeface="Roboto Slab Regular"/>
              </a:defRPr>
            </a:lvl5pPr>
            <a:lvl6pPr lvl="5">
              <a:buNone/>
              <a:defRPr sz="1300">
                <a:solidFill>
                  <a:srgbClr val="525252"/>
                </a:solidFill>
                <a:latin typeface="Roboto Slab Regular"/>
                <a:ea typeface="Roboto Slab Regular"/>
                <a:cs typeface="Roboto Slab Regular"/>
                <a:sym typeface="Roboto Slab Regular"/>
              </a:defRPr>
            </a:lvl6pPr>
            <a:lvl7pPr lvl="6">
              <a:buNone/>
              <a:defRPr sz="1300">
                <a:solidFill>
                  <a:srgbClr val="525252"/>
                </a:solidFill>
                <a:latin typeface="Roboto Slab Regular"/>
                <a:ea typeface="Roboto Slab Regular"/>
                <a:cs typeface="Roboto Slab Regular"/>
                <a:sym typeface="Roboto Slab Regular"/>
              </a:defRPr>
            </a:lvl7pPr>
            <a:lvl8pPr lvl="7">
              <a:buNone/>
              <a:defRPr sz="1300">
                <a:solidFill>
                  <a:srgbClr val="525252"/>
                </a:solidFill>
                <a:latin typeface="Roboto Slab Regular"/>
                <a:ea typeface="Roboto Slab Regular"/>
                <a:cs typeface="Roboto Slab Regular"/>
                <a:sym typeface="Roboto Slab Regular"/>
              </a:defRPr>
            </a:lvl8pPr>
            <a:lvl9pPr lvl="8">
              <a:buNone/>
              <a:defRPr sz="1300">
                <a:solidFill>
                  <a:srgbClr val="525252"/>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amp; SOME TEXT SLIDE">
  <p:cSld name="CUSTOM_6">
    <p:spTree>
      <p:nvGrpSpPr>
        <p:cNvPr id="94" name="Shape 94"/>
        <p:cNvGrpSpPr/>
        <p:nvPr/>
      </p:nvGrpSpPr>
      <p:grpSpPr>
        <a:xfrm>
          <a:off x="0" y="0"/>
          <a:ext cx="0" cy="0"/>
          <a:chOff x="0" y="0"/>
          <a:chExt cx="0" cy="0"/>
        </a:xfrm>
      </p:grpSpPr>
      <p:sp>
        <p:nvSpPr>
          <p:cNvPr id="95" name="Google Shape;95;p14"/>
          <p:cNvSpPr/>
          <p:nvPr/>
        </p:nvSpPr>
        <p:spPr>
          <a:xfrm>
            <a:off x="490716" y="454911"/>
            <a:ext cx="8182464" cy="4234931"/>
          </a:xfrm>
          <a:custGeom>
            <a:rect b="b" l="l" r="r" t="t"/>
            <a:pathLst>
              <a:path extrusionOk="0" h="8028305" w="15511780">
                <a:moveTo>
                  <a:pt x="15511310" y="8028254"/>
                </a:moveTo>
                <a:lnTo>
                  <a:pt x="0" y="8028254"/>
                </a:lnTo>
                <a:lnTo>
                  <a:pt x="0" y="0"/>
                </a:lnTo>
                <a:lnTo>
                  <a:pt x="15511310" y="0"/>
                </a:lnTo>
                <a:lnTo>
                  <a:pt x="15511310" y="8028254"/>
                </a:lnTo>
                <a:close/>
              </a:path>
            </a:pathLst>
          </a:custGeom>
          <a:solidFill>
            <a:srgbClr val="F0EEE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96" name="Google Shape;96;p14"/>
          <p:cNvSpPr/>
          <p:nvPr/>
        </p:nvSpPr>
        <p:spPr>
          <a:xfrm>
            <a:off x="1100016" y="-76979"/>
            <a:ext cx="7149440" cy="3611423"/>
          </a:xfrm>
          <a:custGeom>
            <a:rect b="b" l="l" r="r" t="t"/>
            <a:pathLst>
              <a:path extrusionOk="0" h="6687820" w="13553440">
                <a:moveTo>
                  <a:pt x="0" y="6687426"/>
                </a:moveTo>
                <a:lnTo>
                  <a:pt x="13553414" y="6687426"/>
                </a:lnTo>
                <a:lnTo>
                  <a:pt x="13553414" y="0"/>
                </a:lnTo>
                <a:lnTo>
                  <a:pt x="0" y="0"/>
                </a:lnTo>
                <a:lnTo>
                  <a:pt x="0" y="6687426"/>
                </a:lnTo>
                <a:close/>
              </a:path>
            </a:pathLst>
          </a:custGeom>
          <a:noFill/>
          <a:ln cap="flat" cmpd="sng" w="28575">
            <a:solidFill>
              <a:srgbClr val="DAC1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97" name="Google Shape;97;p14"/>
          <p:cNvSpPr txBox="1"/>
          <p:nvPr>
            <p:ph type="title"/>
          </p:nvPr>
        </p:nvSpPr>
        <p:spPr>
          <a:xfrm>
            <a:off x="762378" y="2087095"/>
            <a:ext cx="7632600" cy="969300"/>
          </a:xfrm>
          <a:prstGeom prst="rect">
            <a:avLst/>
          </a:prstGeom>
        </p:spPr>
        <p:txBody>
          <a:bodyPr anchorCtr="0" anchor="ctr" bIns="0" lIns="0" spcFirstLastPara="1" rIns="0" wrap="square" tIns="0">
            <a:noAutofit/>
          </a:bodyPr>
          <a:lstStyle>
            <a:lvl1pPr lvl="0" algn="ctr">
              <a:spcBef>
                <a:spcPts val="0"/>
              </a:spcBef>
              <a:spcAft>
                <a:spcPts val="0"/>
              </a:spcAft>
              <a:buNone/>
              <a:defRPr sz="7400"/>
            </a:lvl1pPr>
            <a:lvl2pPr lvl="1" algn="ctr">
              <a:spcBef>
                <a:spcPts val="0"/>
              </a:spcBef>
              <a:spcAft>
                <a:spcPts val="0"/>
              </a:spcAft>
              <a:buNone/>
              <a:defRPr sz="7900"/>
            </a:lvl2pPr>
            <a:lvl3pPr lvl="2" algn="ctr">
              <a:spcBef>
                <a:spcPts val="0"/>
              </a:spcBef>
              <a:spcAft>
                <a:spcPts val="0"/>
              </a:spcAft>
              <a:buNone/>
              <a:defRPr sz="7900"/>
            </a:lvl3pPr>
            <a:lvl4pPr lvl="3" algn="ctr">
              <a:spcBef>
                <a:spcPts val="0"/>
              </a:spcBef>
              <a:spcAft>
                <a:spcPts val="0"/>
              </a:spcAft>
              <a:buNone/>
              <a:defRPr sz="7900"/>
            </a:lvl4pPr>
            <a:lvl5pPr lvl="4" algn="ctr">
              <a:spcBef>
                <a:spcPts val="0"/>
              </a:spcBef>
              <a:spcAft>
                <a:spcPts val="0"/>
              </a:spcAft>
              <a:buNone/>
              <a:defRPr sz="7900"/>
            </a:lvl5pPr>
            <a:lvl6pPr lvl="5" algn="ctr">
              <a:spcBef>
                <a:spcPts val="0"/>
              </a:spcBef>
              <a:spcAft>
                <a:spcPts val="0"/>
              </a:spcAft>
              <a:buNone/>
              <a:defRPr sz="7900"/>
            </a:lvl6pPr>
            <a:lvl7pPr lvl="6" algn="ctr">
              <a:spcBef>
                <a:spcPts val="0"/>
              </a:spcBef>
              <a:spcAft>
                <a:spcPts val="0"/>
              </a:spcAft>
              <a:buNone/>
              <a:defRPr sz="7900"/>
            </a:lvl7pPr>
            <a:lvl8pPr lvl="7" algn="ctr">
              <a:spcBef>
                <a:spcPts val="0"/>
              </a:spcBef>
              <a:spcAft>
                <a:spcPts val="0"/>
              </a:spcAft>
              <a:buNone/>
              <a:defRPr sz="7900"/>
            </a:lvl8pPr>
            <a:lvl9pPr lvl="8" algn="ctr">
              <a:spcBef>
                <a:spcPts val="0"/>
              </a:spcBef>
              <a:spcAft>
                <a:spcPts val="0"/>
              </a:spcAft>
              <a:buNone/>
              <a:defRPr sz="7900"/>
            </a:lvl9pPr>
          </a:lstStyle>
          <a:p/>
        </p:txBody>
      </p:sp>
      <p:sp>
        <p:nvSpPr>
          <p:cNvPr id="98" name="Google Shape;98;p14"/>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rgbClr val="525252"/>
                </a:solidFill>
                <a:latin typeface="Roboto Slab Regular"/>
                <a:ea typeface="Roboto Slab Regular"/>
                <a:cs typeface="Roboto Slab Regular"/>
                <a:sym typeface="Roboto Slab Regular"/>
              </a:defRPr>
            </a:lvl1pPr>
            <a:lvl2pPr lvl="1">
              <a:buNone/>
              <a:defRPr sz="1300">
                <a:solidFill>
                  <a:srgbClr val="525252"/>
                </a:solidFill>
                <a:latin typeface="Roboto Slab Regular"/>
                <a:ea typeface="Roboto Slab Regular"/>
                <a:cs typeface="Roboto Slab Regular"/>
                <a:sym typeface="Roboto Slab Regular"/>
              </a:defRPr>
            </a:lvl2pPr>
            <a:lvl3pPr lvl="2">
              <a:buNone/>
              <a:defRPr sz="1300">
                <a:solidFill>
                  <a:srgbClr val="525252"/>
                </a:solidFill>
                <a:latin typeface="Roboto Slab Regular"/>
                <a:ea typeface="Roboto Slab Regular"/>
                <a:cs typeface="Roboto Slab Regular"/>
                <a:sym typeface="Roboto Slab Regular"/>
              </a:defRPr>
            </a:lvl3pPr>
            <a:lvl4pPr lvl="3">
              <a:buNone/>
              <a:defRPr sz="1300">
                <a:solidFill>
                  <a:srgbClr val="525252"/>
                </a:solidFill>
                <a:latin typeface="Roboto Slab Regular"/>
                <a:ea typeface="Roboto Slab Regular"/>
                <a:cs typeface="Roboto Slab Regular"/>
                <a:sym typeface="Roboto Slab Regular"/>
              </a:defRPr>
            </a:lvl4pPr>
            <a:lvl5pPr lvl="4">
              <a:buNone/>
              <a:defRPr sz="1300">
                <a:solidFill>
                  <a:srgbClr val="525252"/>
                </a:solidFill>
                <a:latin typeface="Roboto Slab Regular"/>
                <a:ea typeface="Roboto Slab Regular"/>
                <a:cs typeface="Roboto Slab Regular"/>
                <a:sym typeface="Roboto Slab Regular"/>
              </a:defRPr>
            </a:lvl5pPr>
            <a:lvl6pPr lvl="5">
              <a:buNone/>
              <a:defRPr sz="1300">
                <a:solidFill>
                  <a:srgbClr val="525252"/>
                </a:solidFill>
                <a:latin typeface="Roboto Slab Regular"/>
                <a:ea typeface="Roboto Slab Regular"/>
                <a:cs typeface="Roboto Slab Regular"/>
                <a:sym typeface="Roboto Slab Regular"/>
              </a:defRPr>
            </a:lvl6pPr>
            <a:lvl7pPr lvl="6">
              <a:buNone/>
              <a:defRPr sz="1300">
                <a:solidFill>
                  <a:srgbClr val="525252"/>
                </a:solidFill>
                <a:latin typeface="Roboto Slab Regular"/>
                <a:ea typeface="Roboto Slab Regular"/>
                <a:cs typeface="Roboto Slab Regular"/>
                <a:sym typeface="Roboto Slab Regular"/>
              </a:defRPr>
            </a:lvl7pPr>
            <a:lvl8pPr lvl="7">
              <a:buNone/>
              <a:defRPr sz="1300">
                <a:solidFill>
                  <a:srgbClr val="525252"/>
                </a:solidFill>
                <a:latin typeface="Roboto Slab Regular"/>
                <a:ea typeface="Roboto Slab Regular"/>
                <a:cs typeface="Roboto Slab Regular"/>
                <a:sym typeface="Roboto Slab Regular"/>
              </a:defRPr>
            </a:lvl8pPr>
            <a:lvl9pPr lvl="8">
              <a:buNone/>
              <a:defRPr sz="1300">
                <a:solidFill>
                  <a:srgbClr val="525252"/>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1">
  <p:cSld name="CUSTOM_7">
    <p:spTree>
      <p:nvGrpSpPr>
        <p:cNvPr id="99" name="Shape 99"/>
        <p:cNvGrpSpPr/>
        <p:nvPr/>
      </p:nvGrpSpPr>
      <p:grpSpPr>
        <a:xfrm>
          <a:off x="0" y="0"/>
          <a:ext cx="0" cy="0"/>
          <a:chOff x="0" y="0"/>
          <a:chExt cx="0" cy="0"/>
        </a:xfrm>
      </p:grpSpPr>
      <p:sp>
        <p:nvSpPr>
          <p:cNvPr id="100" name="Google Shape;100;p15"/>
          <p:cNvSpPr/>
          <p:nvPr/>
        </p:nvSpPr>
        <p:spPr>
          <a:xfrm>
            <a:off x="260776" y="241102"/>
            <a:ext cx="8622300" cy="743400"/>
          </a:xfrm>
          <a:prstGeom prst="rect">
            <a:avLst/>
          </a:prstGeom>
          <a:noFill/>
          <a:ln cap="flat" cmpd="sng" w="28575">
            <a:solidFill>
              <a:srgbClr val="DAC1B6"/>
            </a:solidFill>
            <a:prstDash val="solid"/>
            <a:round/>
            <a:headEnd len="sm" w="sm" type="none"/>
            <a:tailEnd len="sm" w="sm" type="none"/>
          </a:ln>
        </p:spPr>
        <p:txBody>
          <a:bodyPr anchorCtr="0" anchor="ctr" bIns="48200" lIns="48200" spcFirstLastPara="1" rIns="48200" wrap="square" tIns="48200">
            <a:noAutofit/>
          </a:bodyPr>
          <a:lstStyle/>
          <a:p>
            <a:pPr indent="0" lvl="0" marL="0" rtl="0" algn="l">
              <a:spcBef>
                <a:spcPts val="0"/>
              </a:spcBef>
              <a:spcAft>
                <a:spcPts val="0"/>
              </a:spcAft>
              <a:buNone/>
            </a:pPr>
            <a:r>
              <a:t/>
            </a:r>
            <a:endParaRPr sz="700"/>
          </a:p>
        </p:txBody>
      </p:sp>
      <p:sp>
        <p:nvSpPr>
          <p:cNvPr id="101" name="Google Shape;101;p15"/>
          <p:cNvSpPr txBox="1"/>
          <p:nvPr>
            <p:ph type="title"/>
          </p:nvPr>
        </p:nvSpPr>
        <p:spPr>
          <a:xfrm>
            <a:off x="552729" y="511049"/>
            <a:ext cx="6435900" cy="699600"/>
          </a:xfrm>
          <a:prstGeom prst="rect">
            <a:avLst/>
          </a:prstGeom>
        </p:spPr>
        <p:txBody>
          <a:bodyPr anchorCtr="0" anchor="t" bIns="0" lIns="0" spcFirstLastPara="1" rIns="0" wrap="square" tIns="0">
            <a:noAutofit/>
          </a:bodyPr>
          <a:lstStyle>
            <a:lvl1pPr lvl="0" rtl="0">
              <a:spcBef>
                <a:spcPts val="0"/>
              </a:spcBef>
              <a:spcAft>
                <a:spcPts val="0"/>
              </a:spcAft>
              <a:buNone/>
              <a:defRPr sz="1600"/>
            </a:lvl1pPr>
            <a:lvl2pPr lvl="1" rtl="0">
              <a:spcBef>
                <a:spcPts val="0"/>
              </a:spcBef>
              <a:spcAft>
                <a:spcPts val="0"/>
              </a:spcAft>
              <a:buNone/>
              <a:defRPr sz="2500"/>
            </a:lvl2pPr>
            <a:lvl3pPr lvl="2" rtl="0">
              <a:spcBef>
                <a:spcPts val="0"/>
              </a:spcBef>
              <a:spcAft>
                <a:spcPts val="0"/>
              </a:spcAft>
              <a:buNone/>
              <a:defRPr sz="2500"/>
            </a:lvl3pPr>
            <a:lvl4pPr lvl="3" rtl="0">
              <a:spcBef>
                <a:spcPts val="0"/>
              </a:spcBef>
              <a:spcAft>
                <a:spcPts val="0"/>
              </a:spcAft>
              <a:buNone/>
              <a:defRPr sz="2500"/>
            </a:lvl4pPr>
            <a:lvl5pPr lvl="4" rtl="0">
              <a:spcBef>
                <a:spcPts val="0"/>
              </a:spcBef>
              <a:spcAft>
                <a:spcPts val="0"/>
              </a:spcAft>
              <a:buNone/>
              <a:defRPr sz="2500"/>
            </a:lvl5pPr>
            <a:lvl6pPr lvl="5" rtl="0">
              <a:spcBef>
                <a:spcPts val="0"/>
              </a:spcBef>
              <a:spcAft>
                <a:spcPts val="0"/>
              </a:spcAft>
              <a:buNone/>
              <a:defRPr sz="2500"/>
            </a:lvl6pPr>
            <a:lvl7pPr lvl="6" rtl="0">
              <a:spcBef>
                <a:spcPts val="0"/>
              </a:spcBef>
              <a:spcAft>
                <a:spcPts val="0"/>
              </a:spcAft>
              <a:buNone/>
              <a:defRPr sz="2500"/>
            </a:lvl7pPr>
            <a:lvl8pPr lvl="7" rtl="0">
              <a:spcBef>
                <a:spcPts val="0"/>
              </a:spcBef>
              <a:spcAft>
                <a:spcPts val="0"/>
              </a:spcAft>
              <a:buNone/>
              <a:defRPr sz="2500"/>
            </a:lvl8pPr>
            <a:lvl9pPr lvl="8" rtl="0">
              <a:spcBef>
                <a:spcPts val="0"/>
              </a:spcBef>
              <a:spcAft>
                <a:spcPts val="0"/>
              </a:spcAft>
              <a:buNone/>
              <a:defRPr sz="2500"/>
            </a:lvl9pPr>
          </a:lstStyle>
          <a:p/>
        </p:txBody>
      </p:sp>
      <p:sp>
        <p:nvSpPr>
          <p:cNvPr id="102" name="Google Shape;102;p15"/>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rgbClr val="525252"/>
                </a:solidFill>
                <a:latin typeface="Roboto Slab Regular"/>
                <a:ea typeface="Roboto Slab Regular"/>
                <a:cs typeface="Roboto Slab Regular"/>
                <a:sym typeface="Roboto Slab Regular"/>
              </a:defRPr>
            </a:lvl1pPr>
            <a:lvl2pPr lvl="1">
              <a:buNone/>
              <a:defRPr sz="1300">
                <a:solidFill>
                  <a:srgbClr val="525252"/>
                </a:solidFill>
                <a:latin typeface="Roboto Slab Regular"/>
                <a:ea typeface="Roboto Slab Regular"/>
                <a:cs typeface="Roboto Slab Regular"/>
                <a:sym typeface="Roboto Slab Regular"/>
              </a:defRPr>
            </a:lvl2pPr>
            <a:lvl3pPr lvl="2">
              <a:buNone/>
              <a:defRPr sz="1300">
                <a:solidFill>
                  <a:srgbClr val="525252"/>
                </a:solidFill>
                <a:latin typeface="Roboto Slab Regular"/>
                <a:ea typeface="Roboto Slab Regular"/>
                <a:cs typeface="Roboto Slab Regular"/>
                <a:sym typeface="Roboto Slab Regular"/>
              </a:defRPr>
            </a:lvl3pPr>
            <a:lvl4pPr lvl="3">
              <a:buNone/>
              <a:defRPr sz="1300">
                <a:solidFill>
                  <a:srgbClr val="525252"/>
                </a:solidFill>
                <a:latin typeface="Roboto Slab Regular"/>
                <a:ea typeface="Roboto Slab Regular"/>
                <a:cs typeface="Roboto Slab Regular"/>
                <a:sym typeface="Roboto Slab Regular"/>
              </a:defRPr>
            </a:lvl4pPr>
            <a:lvl5pPr lvl="4">
              <a:buNone/>
              <a:defRPr sz="1300">
                <a:solidFill>
                  <a:srgbClr val="525252"/>
                </a:solidFill>
                <a:latin typeface="Roboto Slab Regular"/>
                <a:ea typeface="Roboto Slab Regular"/>
                <a:cs typeface="Roboto Slab Regular"/>
                <a:sym typeface="Roboto Slab Regular"/>
              </a:defRPr>
            </a:lvl5pPr>
            <a:lvl6pPr lvl="5">
              <a:buNone/>
              <a:defRPr sz="1300">
                <a:solidFill>
                  <a:srgbClr val="525252"/>
                </a:solidFill>
                <a:latin typeface="Roboto Slab Regular"/>
                <a:ea typeface="Roboto Slab Regular"/>
                <a:cs typeface="Roboto Slab Regular"/>
                <a:sym typeface="Roboto Slab Regular"/>
              </a:defRPr>
            </a:lvl6pPr>
            <a:lvl7pPr lvl="6">
              <a:buNone/>
              <a:defRPr sz="1300">
                <a:solidFill>
                  <a:srgbClr val="525252"/>
                </a:solidFill>
                <a:latin typeface="Roboto Slab Regular"/>
                <a:ea typeface="Roboto Slab Regular"/>
                <a:cs typeface="Roboto Slab Regular"/>
                <a:sym typeface="Roboto Slab Regular"/>
              </a:defRPr>
            </a:lvl7pPr>
            <a:lvl8pPr lvl="7">
              <a:buNone/>
              <a:defRPr sz="1300">
                <a:solidFill>
                  <a:srgbClr val="525252"/>
                </a:solidFill>
                <a:latin typeface="Roboto Slab Regular"/>
                <a:ea typeface="Roboto Slab Regular"/>
                <a:cs typeface="Roboto Slab Regular"/>
                <a:sym typeface="Roboto Slab Regular"/>
              </a:defRPr>
            </a:lvl8pPr>
            <a:lvl9pPr lvl="8">
              <a:buNone/>
              <a:defRPr sz="1300">
                <a:solidFill>
                  <a:srgbClr val="525252"/>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2">
  <p:cSld name="CUSTOM_7_1">
    <p:spTree>
      <p:nvGrpSpPr>
        <p:cNvPr id="103" name="Shape 103"/>
        <p:cNvGrpSpPr/>
        <p:nvPr/>
      </p:nvGrpSpPr>
      <p:grpSpPr>
        <a:xfrm>
          <a:off x="0" y="0"/>
          <a:ext cx="0" cy="0"/>
          <a:chOff x="0" y="0"/>
          <a:chExt cx="0" cy="0"/>
        </a:xfrm>
      </p:grpSpPr>
      <p:sp>
        <p:nvSpPr>
          <p:cNvPr id="104" name="Google Shape;104;p16"/>
          <p:cNvSpPr/>
          <p:nvPr/>
        </p:nvSpPr>
        <p:spPr>
          <a:xfrm>
            <a:off x="260776" y="241102"/>
            <a:ext cx="1765800" cy="1835700"/>
          </a:xfrm>
          <a:prstGeom prst="rect">
            <a:avLst/>
          </a:prstGeom>
          <a:noFill/>
          <a:ln cap="flat" cmpd="sng" w="28575">
            <a:solidFill>
              <a:srgbClr val="DAC1B6"/>
            </a:solidFill>
            <a:prstDash val="solid"/>
            <a:round/>
            <a:headEnd len="sm" w="sm" type="none"/>
            <a:tailEnd len="sm" w="sm" type="none"/>
          </a:ln>
        </p:spPr>
        <p:txBody>
          <a:bodyPr anchorCtr="0" anchor="ctr" bIns="48200" lIns="48200" spcFirstLastPara="1" rIns="48200" wrap="square" tIns="48200">
            <a:noAutofit/>
          </a:bodyPr>
          <a:lstStyle/>
          <a:p>
            <a:pPr indent="0" lvl="0" marL="0" rtl="0" algn="l">
              <a:spcBef>
                <a:spcPts val="0"/>
              </a:spcBef>
              <a:spcAft>
                <a:spcPts val="0"/>
              </a:spcAft>
              <a:buNone/>
            </a:pPr>
            <a:r>
              <a:t/>
            </a:r>
            <a:endParaRPr sz="700"/>
          </a:p>
        </p:txBody>
      </p:sp>
      <p:sp>
        <p:nvSpPr>
          <p:cNvPr id="105" name="Google Shape;105;p16"/>
          <p:cNvSpPr txBox="1"/>
          <p:nvPr>
            <p:ph type="title"/>
          </p:nvPr>
        </p:nvSpPr>
        <p:spPr>
          <a:xfrm>
            <a:off x="552729" y="511049"/>
            <a:ext cx="1403100" cy="699600"/>
          </a:xfrm>
          <a:prstGeom prst="rect">
            <a:avLst/>
          </a:prstGeom>
        </p:spPr>
        <p:txBody>
          <a:bodyPr anchorCtr="0" anchor="t" bIns="0" lIns="0" spcFirstLastPara="1" rIns="0" wrap="square" tIns="0">
            <a:noAutofit/>
          </a:bodyPr>
          <a:lstStyle>
            <a:lvl1pPr lvl="0" rtl="0">
              <a:spcBef>
                <a:spcPts val="0"/>
              </a:spcBef>
              <a:spcAft>
                <a:spcPts val="0"/>
              </a:spcAft>
              <a:buNone/>
              <a:defRPr sz="1600"/>
            </a:lvl1pPr>
            <a:lvl2pPr lvl="1" rtl="0">
              <a:spcBef>
                <a:spcPts val="0"/>
              </a:spcBef>
              <a:spcAft>
                <a:spcPts val="0"/>
              </a:spcAft>
              <a:buNone/>
              <a:defRPr sz="2500"/>
            </a:lvl2pPr>
            <a:lvl3pPr lvl="2" rtl="0">
              <a:spcBef>
                <a:spcPts val="0"/>
              </a:spcBef>
              <a:spcAft>
                <a:spcPts val="0"/>
              </a:spcAft>
              <a:buNone/>
              <a:defRPr sz="2500"/>
            </a:lvl3pPr>
            <a:lvl4pPr lvl="3" rtl="0">
              <a:spcBef>
                <a:spcPts val="0"/>
              </a:spcBef>
              <a:spcAft>
                <a:spcPts val="0"/>
              </a:spcAft>
              <a:buNone/>
              <a:defRPr sz="2500"/>
            </a:lvl4pPr>
            <a:lvl5pPr lvl="4" rtl="0">
              <a:spcBef>
                <a:spcPts val="0"/>
              </a:spcBef>
              <a:spcAft>
                <a:spcPts val="0"/>
              </a:spcAft>
              <a:buNone/>
              <a:defRPr sz="2500"/>
            </a:lvl5pPr>
            <a:lvl6pPr lvl="5" rtl="0">
              <a:spcBef>
                <a:spcPts val="0"/>
              </a:spcBef>
              <a:spcAft>
                <a:spcPts val="0"/>
              </a:spcAft>
              <a:buNone/>
              <a:defRPr sz="2500"/>
            </a:lvl6pPr>
            <a:lvl7pPr lvl="6" rtl="0">
              <a:spcBef>
                <a:spcPts val="0"/>
              </a:spcBef>
              <a:spcAft>
                <a:spcPts val="0"/>
              </a:spcAft>
              <a:buNone/>
              <a:defRPr sz="2500"/>
            </a:lvl7pPr>
            <a:lvl8pPr lvl="7" rtl="0">
              <a:spcBef>
                <a:spcPts val="0"/>
              </a:spcBef>
              <a:spcAft>
                <a:spcPts val="0"/>
              </a:spcAft>
              <a:buNone/>
              <a:defRPr sz="2500"/>
            </a:lvl8pPr>
            <a:lvl9pPr lvl="8" rtl="0">
              <a:spcBef>
                <a:spcPts val="0"/>
              </a:spcBef>
              <a:spcAft>
                <a:spcPts val="0"/>
              </a:spcAft>
              <a:buNone/>
              <a:defRPr sz="2500"/>
            </a:lvl9pPr>
          </a:lstStyle>
          <a:p/>
        </p:txBody>
      </p:sp>
      <p:sp>
        <p:nvSpPr>
          <p:cNvPr id="106" name="Google Shape;106;p16"/>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rgbClr val="525252"/>
                </a:solidFill>
                <a:latin typeface="Roboto Slab Regular"/>
                <a:ea typeface="Roboto Slab Regular"/>
                <a:cs typeface="Roboto Slab Regular"/>
                <a:sym typeface="Roboto Slab Regular"/>
              </a:defRPr>
            </a:lvl1pPr>
            <a:lvl2pPr lvl="1">
              <a:buNone/>
              <a:defRPr sz="1300">
                <a:solidFill>
                  <a:srgbClr val="525252"/>
                </a:solidFill>
                <a:latin typeface="Roboto Slab Regular"/>
                <a:ea typeface="Roboto Slab Regular"/>
                <a:cs typeface="Roboto Slab Regular"/>
                <a:sym typeface="Roboto Slab Regular"/>
              </a:defRPr>
            </a:lvl2pPr>
            <a:lvl3pPr lvl="2">
              <a:buNone/>
              <a:defRPr sz="1300">
                <a:solidFill>
                  <a:srgbClr val="525252"/>
                </a:solidFill>
                <a:latin typeface="Roboto Slab Regular"/>
                <a:ea typeface="Roboto Slab Regular"/>
                <a:cs typeface="Roboto Slab Regular"/>
                <a:sym typeface="Roboto Slab Regular"/>
              </a:defRPr>
            </a:lvl3pPr>
            <a:lvl4pPr lvl="3">
              <a:buNone/>
              <a:defRPr sz="1300">
                <a:solidFill>
                  <a:srgbClr val="525252"/>
                </a:solidFill>
                <a:latin typeface="Roboto Slab Regular"/>
                <a:ea typeface="Roboto Slab Regular"/>
                <a:cs typeface="Roboto Slab Regular"/>
                <a:sym typeface="Roboto Slab Regular"/>
              </a:defRPr>
            </a:lvl4pPr>
            <a:lvl5pPr lvl="4">
              <a:buNone/>
              <a:defRPr sz="1300">
                <a:solidFill>
                  <a:srgbClr val="525252"/>
                </a:solidFill>
                <a:latin typeface="Roboto Slab Regular"/>
                <a:ea typeface="Roboto Slab Regular"/>
                <a:cs typeface="Roboto Slab Regular"/>
                <a:sym typeface="Roboto Slab Regular"/>
              </a:defRPr>
            </a:lvl5pPr>
            <a:lvl6pPr lvl="5">
              <a:buNone/>
              <a:defRPr sz="1300">
                <a:solidFill>
                  <a:srgbClr val="525252"/>
                </a:solidFill>
                <a:latin typeface="Roboto Slab Regular"/>
                <a:ea typeface="Roboto Slab Regular"/>
                <a:cs typeface="Roboto Slab Regular"/>
                <a:sym typeface="Roboto Slab Regular"/>
              </a:defRPr>
            </a:lvl6pPr>
            <a:lvl7pPr lvl="6">
              <a:buNone/>
              <a:defRPr sz="1300">
                <a:solidFill>
                  <a:srgbClr val="525252"/>
                </a:solidFill>
                <a:latin typeface="Roboto Slab Regular"/>
                <a:ea typeface="Roboto Slab Regular"/>
                <a:cs typeface="Roboto Slab Regular"/>
                <a:sym typeface="Roboto Slab Regular"/>
              </a:defRPr>
            </a:lvl7pPr>
            <a:lvl8pPr lvl="7">
              <a:buNone/>
              <a:defRPr sz="1300">
                <a:solidFill>
                  <a:srgbClr val="525252"/>
                </a:solidFill>
                <a:latin typeface="Roboto Slab Regular"/>
                <a:ea typeface="Roboto Slab Regular"/>
                <a:cs typeface="Roboto Slab Regular"/>
                <a:sym typeface="Roboto Slab Regular"/>
              </a:defRPr>
            </a:lvl8pPr>
            <a:lvl9pPr lvl="8">
              <a:buNone/>
              <a:defRPr sz="1300">
                <a:solidFill>
                  <a:srgbClr val="525252"/>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amp; SUBTITLE">
  <p:cSld name="CUSTOM_9">
    <p:spTree>
      <p:nvGrpSpPr>
        <p:cNvPr id="107" name="Shape 107"/>
        <p:cNvGrpSpPr/>
        <p:nvPr/>
      </p:nvGrpSpPr>
      <p:grpSpPr>
        <a:xfrm>
          <a:off x="0" y="0"/>
          <a:ext cx="0" cy="0"/>
          <a:chOff x="0" y="0"/>
          <a:chExt cx="0" cy="0"/>
        </a:xfrm>
      </p:grpSpPr>
      <p:sp>
        <p:nvSpPr>
          <p:cNvPr id="108" name="Google Shape;108;p17"/>
          <p:cNvSpPr/>
          <p:nvPr/>
        </p:nvSpPr>
        <p:spPr>
          <a:xfrm>
            <a:off x="1614" y="0"/>
            <a:ext cx="91425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09" name="Google Shape;109;p17"/>
          <p:cNvSpPr/>
          <p:nvPr/>
        </p:nvSpPr>
        <p:spPr>
          <a:xfrm>
            <a:off x="2496480" y="0"/>
            <a:ext cx="4220528" cy="5145024"/>
          </a:xfrm>
          <a:custGeom>
            <a:rect b="b" l="l" r="r" t="t"/>
            <a:pathLst>
              <a:path extrusionOk="0" h="9753600" w="8001000">
                <a:moveTo>
                  <a:pt x="0" y="0"/>
                </a:moveTo>
                <a:lnTo>
                  <a:pt x="8000491" y="0"/>
                </a:lnTo>
                <a:lnTo>
                  <a:pt x="8000491" y="9753600"/>
                </a:lnTo>
                <a:lnTo>
                  <a:pt x="0" y="9753600"/>
                </a:lnTo>
                <a:lnTo>
                  <a:pt x="0" y="0"/>
                </a:lnTo>
                <a:close/>
              </a:path>
            </a:pathLst>
          </a:custGeom>
          <a:solidFill>
            <a:srgbClr val="FFFFFF">
              <a:alpha val="9373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10" name="Google Shape;110;p17"/>
          <p:cNvSpPr txBox="1"/>
          <p:nvPr>
            <p:ph idx="1" type="subTitle"/>
          </p:nvPr>
        </p:nvSpPr>
        <p:spPr>
          <a:xfrm>
            <a:off x="2945488" y="3082991"/>
            <a:ext cx="3322500" cy="740400"/>
          </a:xfrm>
          <a:prstGeom prst="rect">
            <a:avLst/>
          </a:prstGeom>
        </p:spPr>
        <p:txBody>
          <a:bodyPr anchorCtr="0" anchor="t" bIns="0" lIns="0" spcFirstLastPara="1" rIns="0" wrap="square" tIns="0">
            <a:noAutofit/>
          </a:bodyPr>
          <a:lstStyle>
            <a:lvl1pPr lvl="0" rtl="0" algn="ctr">
              <a:spcBef>
                <a:spcPts val="0"/>
              </a:spcBef>
              <a:spcAft>
                <a:spcPts val="0"/>
              </a:spcAft>
              <a:buNone/>
              <a:defRPr sz="1200"/>
            </a:lvl1pPr>
            <a:lvl2pPr lvl="1" rtl="0" algn="ctr">
              <a:spcBef>
                <a:spcPts val="0"/>
              </a:spcBef>
              <a:spcAft>
                <a:spcPts val="0"/>
              </a:spcAft>
              <a:buNone/>
              <a:defRPr sz="1000"/>
            </a:lvl2pPr>
            <a:lvl3pPr lvl="2" rtl="0" algn="ctr">
              <a:spcBef>
                <a:spcPts val="0"/>
              </a:spcBef>
              <a:spcAft>
                <a:spcPts val="0"/>
              </a:spcAft>
              <a:buNone/>
              <a:defRPr sz="1000"/>
            </a:lvl3pPr>
            <a:lvl4pPr lvl="3" rtl="0" algn="ctr">
              <a:spcBef>
                <a:spcPts val="0"/>
              </a:spcBef>
              <a:spcAft>
                <a:spcPts val="0"/>
              </a:spcAft>
              <a:buNone/>
              <a:defRPr sz="1000"/>
            </a:lvl4pPr>
            <a:lvl5pPr lvl="4" rtl="0" algn="ctr">
              <a:spcBef>
                <a:spcPts val="0"/>
              </a:spcBef>
              <a:spcAft>
                <a:spcPts val="0"/>
              </a:spcAft>
              <a:buNone/>
              <a:defRPr sz="1000"/>
            </a:lvl5pPr>
            <a:lvl6pPr lvl="5" rtl="0" algn="ctr">
              <a:spcBef>
                <a:spcPts val="0"/>
              </a:spcBef>
              <a:spcAft>
                <a:spcPts val="0"/>
              </a:spcAft>
              <a:buNone/>
              <a:defRPr sz="1000"/>
            </a:lvl6pPr>
            <a:lvl7pPr lvl="6" rtl="0" algn="ctr">
              <a:spcBef>
                <a:spcPts val="0"/>
              </a:spcBef>
              <a:spcAft>
                <a:spcPts val="0"/>
              </a:spcAft>
              <a:buNone/>
              <a:defRPr sz="1000"/>
            </a:lvl7pPr>
            <a:lvl8pPr lvl="7" rtl="0" algn="ctr">
              <a:spcBef>
                <a:spcPts val="0"/>
              </a:spcBef>
              <a:spcAft>
                <a:spcPts val="0"/>
              </a:spcAft>
              <a:buNone/>
              <a:defRPr sz="1000"/>
            </a:lvl8pPr>
            <a:lvl9pPr lvl="8" rtl="0" algn="ctr">
              <a:spcBef>
                <a:spcPts val="0"/>
              </a:spcBef>
              <a:spcAft>
                <a:spcPts val="0"/>
              </a:spcAft>
              <a:buNone/>
              <a:defRPr sz="1000"/>
            </a:lvl9pPr>
          </a:lstStyle>
          <a:p/>
        </p:txBody>
      </p:sp>
      <p:sp>
        <p:nvSpPr>
          <p:cNvPr id="111" name="Google Shape;111;p17"/>
          <p:cNvSpPr txBox="1"/>
          <p:nvPr>
            <p:ph hasCustomPrompt="1" type="title"/>
          </p:nvPr>
        </p:nvSpPr>
        <p:spPr>
          <a:xfrm>
            <a:off x="1587750" y="1610796"/>
            <a:ext cx="5968500" cy="1113900"/>
          </a:xfrm>
          <a:prstGeom prst="rect">
            <a:avLst/>
          </a:prstGeom>
        </p:spPr>
        <p:txBody>
          <a:bodyPr anchorCtr="0" anchor="b" bIns="0" lIns="0" spcFirstLastPara="1" rIns="0" wrap="square" tIns="0">
            <a:noAutofit/>
          </a:bodyPr>
          <a:lstStyle>
            <a:lvl1pPr lvl="0" rtl="0" algn="ctr">
              <a:spcBef>
                <a:spcPts val="0"/>
              </a:spcBef>
              <a:spcAft>
                <a:spcPts val="0"/>
              </a:spcAft>
              <a:buClr>
                <a:srgbClr val="DAC1B6"/>
              </a:buClr>
              <a:buSzPts val="4800"/>
              <a:buNone/>
              <a:defRPr sz="4800">
                <a:solidFill>
                  <a:srgbClr val="DAC1B6"/>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12" name="Google Shape;112;p17"/>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rgbClr val="525252"/>
                </a:solidFill>
                <a:latin typeface="Roboto Slab Regular"/>
                <a:ea typeface="Roboto Slab Regular"/>
                <a:cs typeface="Roboto Slab Regular"/>
                <a:sym typeface="Roboto Slab Regular"/>
              </a:defRPr>
            </a:lvl1pPr>
            <a:lvl2pPr lvl="1">
              <a:buNone/>
              <a:defRPr sz="1300">
                <a:solidFill>
                  <a:srgbClr val="525252"/>
                </a:solidFill>
                <a:latin typeface="Roboto Slab Regular"/>
                <a:ea typeface="Roboto Slab Regular"/>
                <a:cs typeface="Roboto Slab Regular"/>
                <a:sym typeface="Roboto Slab Regular"/>
              </a:defRPr>
            </a:lvl2pPr>
            <a:lvl3pPr lvl="2">
              <a:buNone/>
              <a:defRPr sz="1300">
                <a:solidFill>
                  <a:srgbClr val="525252"/>
                </a:solidFill>
                <a:latin typeface="Roboto Slab Regular"/>
                <a:ea typeface="Roboto Slab Regular"/>
                <a:cs typeface="Roboto Slab Regular"/>
                <a:sym typeface="Roboto Slab Regular"/>
              </a:defRPr>
            </a:lvl3pPr>
            <a:lvl4pPr lvl="3">
              <a:buNone/>
              <a:defRPr sz="1300">
                <a:solidFill>
                  <a:srgbClr val="525252"/>
                </a:solidFill>
                <a:latin typeface="Roboto Slab Regular"/>
                <a:ea typeface="Roboto Slab Regular"/>
                <a:cs typeface="Roboto Slab Regular"/>
                <a:sym typeface="Roboto Slab Regular"/>
              </a:defRPr>
            </a:lvl4pPr>
            <a:lvl5pPr lvl="4">
              <a:buNone/>
              <a:defRPr sz="1300">
                <a:solidFill>
                  <a:srgbClr val="525252"/>
                </a:solidFill>
                <a:latin typeface="Roboto Slab Regular"/>
                <a:ea typeface="Roboto Slab Regular"/>
                <a:cs typeface="Roboto Slab Regular"/>
                <a:sym typeface="Roboto Slab Regular"/>
              </a:defRPr>
            </a:lvl5pPr>
            <a:lvl6pPr lvl="5">
              <a:buNone/>
              <a:defRPr sz="1300">
                <a:solidFill>
                  <a:srgbClr val="525252"/>
                </a:solidFill>
                <a:latin typeface="Roboto Slab Regular"/>
                <a:ea typeface="Roboto Slab Regular"/>
                <a:cs typeface="Roboto Slab Regular"/>
                <a:sym typeface="Roboto Slab Regular"/>
              </a:defRPr>
            </a:lvl6pPr>
            <a:lvl7pPr lvl="6">
              <a:buNone/>
              <a:defRPr sz="1300">
                <a:solidFill>
                  <a:srgbClr val="525252"/>
                </a:solidFill>
                <a:latin typeface="Roboto Slab Regular"/>
                <a:ea typeface="Roboto Slab Regular"/>
                <a:cs typeface="Roboto Slab Regular"/>
                <a:sym typeface="Roboto Slab Regular"/>
              </a:defRPr>
            </a:lvl7pPr>
            <a:lvl8pPr lvl="7">
              <a:buNone/>
              <a:defRPr sz="1300">
                <a:solidFill>
                  <a:srgbClr val="525252"/>
                </a:solidFill>
                <a:latin typeface="Roboto Slab Regular"/>
                <a:ea typeface="Roboto Slab Regular"/>
                <a:cs typeface="Roboto Slab Regular"/>
                <a:sym typeface="Roboto Slab Regular"/>
              </a:defRPr>
            </a:lvl8pPr>
            <a:lvl9pPr lvl="8">
              <a:buNone/>
              <a:defRPr sz="1300">
                <a:solidFill>
                  <a:srgbClr val="525252"/>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033">
          <p15:clr>
            <a:srgbClr val="FA7B17"/>
          </p15:clr>
        </p15:guide>
        <p15:guide id="2" orient="horz" pos="1620">
          <p15:clr>
            <a:srgbClr val="FA7B17"/>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NUMBERS &amp; SUBTITLES">
  <p:cSld name="CUSTOM_10">
    <p:spTree>
      <p:nvGrpSpPr>
        <p:cNvPr id="113" name="Shape 113"/>
        <p:cNvGrpSpPr/>
        <p:nvPr/>
      </p:nvGrpSpPr>
      <p:grpSpPr>
        <a:xfrm>
          <a:off x="0" y="0"/>
          <a:ext cx="0" cy="0"/>
          <a:chOff x="0" y="0"/>
          <a:chExt cx="0" cy="0"/>
        </a:xfrm>
      </p:grpSpPr>
      <p:sp>
        <p:nvSpPr>
          <p:cNvPr id="114" name="Google Shape;114;p18"/>
          <p:cNvSpPr/>
          <p:nvPr/>
        </p:nvSpPr>
        <p:spPr>
          <a:xfrm>
            <a:off x="0" y="0"/>
            <a:ext cx="9264000" cy="5143500"/>
          </a:xfrm>
          <a:prstGeom prst="rect">
            <a:avLst/>
          </a:prstGeom>
          <a:blipFill rotWithShape="1">
            <a:blip r:embed="rId2">
              <a:alphaModFix/>
            </a:blip>
            <a:stretch>
              <a:fillRect b="0" l="0" r="0" t="0"/>
            </a:stretch>
          </a:blip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15" name="Google Shape;115;p18"/>
          <p:cNvSpPr/>
          <p:nvPr/>
        </p:nvSpPr>
        <p:spPr>
          <a:xfrm>
            <a:off x="2496480" y="0"/>
            <a:ext cx="4220528" cy="5145024"/>
          </a:xfrm>
          <a:custGeom>
            <a:rect b="b" l="l" r="r" t="t"/>
            <a:pathLst>
              <a:path extrusionOk="0" h="9753600" w="8001000">
                <a:moveTo>
                  <a:pt x="0" y="0"/>
                </a:moveTo>
                <a:lnTo>
                  <a:pt x="8000491" y="0"/>
                </a:lnTo>
                <a:lnTo>
                  <a:pt x="8000491" y="9753600"/>
                </a:lnTo>
                <a:lnTo>
                  <a:pt x="0" y="9753600"/>
                </a:lnTo>
                <a:lnTo>
                  <a:pt x="0" y="0"/>
                </a:lnTo>
                <a:close/>
              </a:path>
            </a:pathLst>
          </a:custGeom>
          <a:solidFill>
            <a:srgbClr val="FFFFFF">
              <a:alpha val="9373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16" name="Google Shape;116;p18"/>
          <p:cNvSpPr txBox="1"/>
          <p:nvPr>
            <p:ph idx="1" type="subTitle"/>
          </p:nvPr>
        </p:nvSpPr>
        <p:spPr>
          <a:xfrm>
            <a:off x="2706750" y="1602100"/>
            <a:ext cx="3800100" cy="396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17" name="Google Shape;117;p18"/>
          <p:cNvSpPr txBox="1"/>
          <p:nvPr>
            <p:ph idx="2" type="subTitle"/>
          </p:nvPr>
        </p:nvSpPr>
        <p:spPr>
          <a:xfrm>
            <a:off x="2706750" y="2830369"/>
            <a:ext cx="3800100" cy="396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18" name="Google Shape;118;p18"/>
          <p:cNvSpPr txBox="1"/>
          <p:nvPr>
            <p:ph idx="3" type="subTitle"/>
          </p:nvPr>
        </p:nvSpPr>
        <p:spPr>
          <a:xfrm>
            <a:off x="2706750" y="4045475"/>
            <a:ext cx="3800100" cy="396300"/>
          </a:xfrm>
          <a:prstGeom prst="rect">
            <a:avLst/>
          </a:prstGeom>
        </p:spPr>
        <p:txBody>
          <a:bodyPr anchorCtr="0" anchor="t" bIns="0" lIns="0" spcFirstLastPara="1" rIns="0" wrap="square" tIns="0">
            <a:noAutofit/>
          </a:bodyPr>
          <a:lstStyle>
            <a:lvl1pPr lvl="0" rtl="0" algn="ctr">
              <a:spcBef>
                <a:spcPts val="0"/>
              </a:spcBef>
              <a:spcAft>
                <a:spcPts val="0"/>
              </a:spcAft>
              <a:buNone/>
              <a:defRPr sz="1400"/>
            </a:lvl1pPr>
            <a:lvl2pPr lvl="1" rtl="0" algn="ctr">
              <a:spcBef>
                <a:spcPts val="0"/>
              </a:spcBef>
              <a:spcAft>
                <a:spcPts val="0"/>
              </a:spcAft>
              <a:buNone/>
              <a:defRPr sz="1400"/>
            </a:lvl2pPr>
            <a:lvl3pPr lvl="2" rtl="0" algn="ctr">
              <a:spcBef>
                <a:spcPts val="0"/>
              </a:spcBef>
              <a:spcAft>
                <a:spcPts val="0"/>
              </a:spcAft>
              <a:buNone/>
              <a:defRPr sz="1400"/>
            </a:lvl3pPr>
            <a:lvl4pPr lvl="3" rtl="0" algn="ctr">
              <a:spcBef>
                <a:spcPts val="0"/>
              </a:spcBef>
              <a:spcAft>
                <a:spcPts val="0"/>
              </a:spcAft>
              <a:buNone/>
              <a:defRPr sz="1400"/>
            </a:lvl4pPr>
            <a:lvl5pPr lvl="4" rtl="0" algn="ctr">
              <a:spcBef>
                <a:spcPts val="0"/>
              </a:spcBef>
              <a:spcAft>
                <a:spcPts val="0"/>
              </a:spcAft>
              <a:buNone/>
              <a:defRPr sz="1400"/>
            </a:lvl5pPr>
            <a:lvl6pPr lvl="5" rtl="0" algn="ctr">
              <a:spcBef>
                <a:spcPts val="0"/>
              </a:spcBef>
              <a:spcAft>
                <a:spcPts val="0"/>
              </a:spcAft>
              <a:buNone/>
              <a:defRPr sz="1400"/>
            </a:lvl6pPr>
            <a:lvl7pPr lvl="6" rtl="0" algn="ctr">
              <a:spcBef>
                <a:spcPts val="0"/>
              </a:spcBef>
              <a:spcAft>
                <a:spcPts val="0"/>
              </a:spcAft>
              <a:buNone/>
              <a:defRPr sz="1400"/>
            </a:lvl7pPr>
            <a:lvl8pPr lvl="7" rtl="0" algn="ctr">
              <a:spcBef>
                <a:spcPts val="0"/>
              </a:spcBef>
              <a:spcAft>
                <a:spcPts val="0"/>
              </a:spcAft>
              <a:buNone/>
              <a:defRPr sz="1400"/>
            </a:lvl8pPr>
            <a:lvl9pPr lvl="8" rtl="0" algn="ctr">
              <a:spcBef>
                <a:spcPts val="0"/>
              </a:spcBef>
              <a:spcAft>
                <a:spcPts val="0"/>
              </a:spcAft>
              <a:buNone/>
              <a:defRPr sz="1400"/>
            </a:lvl9pPr>
          </a:lstStyle>
          <a:p/>
        </p:txBody>
      </p:sp>
      <p:sp>
        <p:nvSpPr>
          <p:cNvPr id="119" name="Google Shape;119;p18"/>
          <p:cNvSpPr txBox="1"/>
          <p:nvPr>
            <p:ph hasCustomPrompt="1" type="title"/>
          </p:nvPr>
        </p:nvSpPr>
        <p:spPr>
          <a:xfrm>
            <a:off x="1587750" y="940196"/>
            <a:ext cx="5968500" cy="697800"/>
          </a:xfrm>
          <a:prstGeom prst="rect">
            <a:avLst/>
          </a:prstGeom>
        </p:spPr>
        <p:txBody>
          <a:bodyPr anchorCtr="0" anchor="b" bIns="0" lIns="0" spcFirstLastPara="1" rIns="0" wrap="square" tIns="0">
            <a:noAutofit/>
          </a:bodyPr>
          <a:lstStyle>
            <a:lvl1pPr lvl="0" rtl="0" algn="ctr">
              <a:spcBef>
                <a:spcPts val="0"/>
              </a:spcBef>
              <a:spcAft>
                <a:spcPts val="0"/>
              </a:spcAft>
              <a:buClr>
                <a:srgbClr val="DAC1B6"/>
              </a:buClr>
              <a:buSzPts val="4800"/>
              <a:buNone/>
              <a:defRPr sz="4800">
                <a:solidFill>
                  <a:srgbClr val="DAC1B6"/>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20" name="Google Shape;120;p18"/>
          <p:cNvSpPr txBox="1"/>
          <p:nvPr>
            <p:ph hasCustomPrompt="1" idx="4" type="title"/>
          </p:nvPr>
        </p:nvSpPr>
        <p:spPr>
          <a:xfrm>
            <a:off x="1587750" y="2148443"/>
            <a:ext cx="5968500" cy="697800"/>
          </a:xfrm>
          <a:prstGeom prst="rect">
            <a:avLst/>
          </a:prstGeom>
        </p:spPr>
        <p:txBody>
          <a:bodyPr anchorCtr="0" anchor="b" bIns="0" lIns="0" spcFirstLastPara="1" rIns="0" wrap="square" tIns="0">
            <a:noAutofit/>
          </a:bodyPr>
          <a:lstStyle>
            <a:lvl1pPr lvl="0" rtl="0" algn="ctr">
              <a:spcBef>
                <a:spcPts val="0"/>
              </a:spcBef>
              <a:spcAft>
                <a:spcPts val="0"/>
              </a:spcAft>
              <a:buClr>
                <a:srgbClr val="DAC1B6"/>
              </a:buClr>
              <a:buSzPts val="4800"/>
              <a:buNone/>
              <a:defRPr sz="4800">
                <a:solidFill>
                  <a:srgbClr val="DAC1B6"/>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21" name="Google Shape;121;p18"/>
          <p:cNvSpPr txBox="1"/>
          <p:nvPr>
            <p:ph hasCustomPrompt="1" idx="5" type="title"/>
          </p:nvPr>
        </p:nvSpPr>
        <p:spPr>
          <a:xfrm>
            <a:off x="1587750" y="3347668"/>
            <a:ext cx="5968500" cy="697800"/>
          </a:xfrm>
          <a:prstGeom prst="rect">
            <a:avLst/>
          </a:prstGeom>
        </p:spPr>
        <p:txBody>
          <a:bodyPr anchorCtr="0" anchor="b" bIns="0" lIns="0" spcFirstLastPara="1" rIns="0" wrap="square" tIns="0">
            <a:noAutofit/>
          </a:bodyPr>
          <a:lstStyle>
            <a:lvl1pPr lvl="0" rtl="0" algn="ctr">
              <a:spcBef>
                <a:spcPts val="0"/>
              </a:spcBef>
              <a:spcAft>
                <a:spcPts val="0"/>
              </a:spcAft>
              <a:buClr>
                <a:srgbClr val="DAC1B6"/>
              </a:buClr>
              <a:buSzPts val="4800"/>
              <a:buNone/>
              <a:defRPr sz="4800">
                <a:solidFill>
                  <a:srgbClr val="DAC1B6"/>
                </a:solidFill>
              </a:defRPr>
            </a:lvl1pPr>
            <a:lvl2pPr lvl="1" rtl="0" algn="ctr">
              <a:spcBef>
                <a:spcPts val="0"/>
              </a:spcBef>
              <a:spcAft>
                <a:spcPts val="0"/>
              </a:spcAft>
              <a:buSzPts val="4800"/>
              <a:buNone/>
              <a:defRPr sz="4800"/>
            </a:lvl2pPr>
            <a:lvl3pPr lvl="2" rtl="0" algn="ctr">
              <a:spcBef>
                <a:spcPts val="0"/>
              </a:spcBef>
              <a:spcAft>
                <a:spcPts val="0"/>
              </a:spcAft>
              <a:buSzPts val="4800"/>
              <a:buNone/>
              <a:defRPr sz="4800"/>
            </a:lvl3pPr>
            <a:lvl4pPr lvl="3" rtl="0" algn="ctr">
              <a:spcBef>
                <a:spcPts val="0"/>
              </a:spcBef>
              <a:spcAft>
                <a:spcPts val="0"/>
              </a:spcAft>
              <a:buSzPts val="4800"/>
              <a:buNone/>
              <a:defRPr sz="4800"/>
            </a:lvl4pPr>
            <a:lvl5pPr lvl="4" rtl="0" algn="ctr">
              <a:spcBef>
                <a:spcPts val="0"/>
              </a:spcBef>
              <a:spcAft>
                <a:spcPts val="0"/>
              </a:spcAft>
              <a:buSzPts val="4800"/>
              <a:buNone/>
              <a:defRPr sz="4800"/>
            </a:lvl5pPr>
            <a:lvl6pPr lvl="5" rtl="0" algn="ctr">
              <a:spcBef>
                <a:spcPts val="0"/>
              </a:spcBef>
              <a:spcAft>
                <a:spcPts val="0"/>
              </a:spcAft>
              <a:buSzPts val="4800"/>
              <a:buNone/>
              <a:defRPr sz="4800"/>
            </a:lvl6pPr>
            <a:lvl7pPr lvl="6" rtl="0" algn="ctr">
              <a:spcBef>
                <a:spcPts val="0"/>
              </a:spcBef>
              <a:spcAft>
                <a:spcPts val="0"/>
              </a:spcAft>
              <a:buSzPts val="4800"/>
              <a:buNone/>
              <a:defRPr sz="4800"/>
            </a:lvl7pPr>
            <a:lvl8pPr lvl="7" rtl="0" algn="ctr">
              <a:spcBef>
                <a:spcPts val="0"/>
              </a:spcBef>
              <a:spcAft>
                <a:spcPts val="0"/>
              </a:spcAft>
              <a:buSzPts val="4800"/>
              <a:buNone/>
              <a:defRPr sz="4800"/>
            </a:lvl8pPr>
            <a:lvl9pPr lvl="8" rtl="0" algn="ctr">
              <a:spcBef>
                <a:spcPts val="0"/>
              </a:spcBef>
              <a:spcAft>
                <a:spcPts val="0"/>
              </a:spcAft>
              <a:buSzPts val="4800"/>
              <a:buNone/>
              <a:defRPr sz="4800"/>
            </a:lvl9pPr>
          </a:lstStyle>
          <a:p>
            <a:r>
              <a:t>xx%</a:t>
            </a:r>
          </a:p>
        </p:txBody>
      </p:sp>
      <p:sp>
        <p:nvSpPr>
          <p:cNvPr id="122" name="Google Shape;122;p18"/>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rgbClr val="525252"/>
                </a:solidFill>
                <a:latin typeface="Roboto Slab Regular"/>
                <a:ea typeface="Roboto Slab Regular"/>
                <a:cs typeface="Roboto Slab Regular"/>
                <a:sym typeface="Roboto Slab Regular"/>
              </a:defRPr>
            </a:lvl1pPr>
            <a:lvl2pPr lvl="1">
              <a:buNone/>
              <a:defRPr sz="1300">
                <a:solidFill>
                  <a:srgbClr val="525252"/>
                </a:solidFill>
                <a:latin typeface="Roboto Slab Regular"/>
                <a:ea typeface="Roboto Slab Regular"/>
                <a:cs typeface="Roboto Slab Regular"/>
                <a:sym typeface="Roboto Slab Regular"/>
              </a:defRPr>
            </a:lvl2pPr>
            <a:lvl3pPr lvl="2">
              <a:buNone/>
              <a:defRPr sz="1300">
                <a:solidFill>
                  <a:srgbClr val="525252"/>
                </a:solidFill>
                <a:latin typeface="Roboto Slab Regular"/>
                <a:ea typeface="Roboto Slab Regular"/>
                <a:cs typeface="Roboto Slab Regular"/>
                <a:sym typeface="Roboto Slab Regular"/>
              </a:defRPr>
            </a:lvl3pPr>
            <a:lvl4pPr lvl="3">
              <a:buNone/>
              <a:defRPr sz="1300">
                <a:solidFill>
                  <a:srgbClr val="525252"/>
                </a:solidFill>
                <a:latin typeface="Roboto Slab Regular"/>
                <a:ea typeface="Roboto Slab Regular"/>
                <a:cs typeface="Roboto Slab Regular"/>
                <a:sym typeface="Roboto Slab Regular"/>
              </a:defRPr>
            </a:lvl4pPr>
            <a:lvl5pPr lvl="4">
              <a:buNone/>
              <a:defRPr sz="1300">
                <a:solidFill>
                  <a:srgbClr val="525252"/>
                </a:solidFill>
                <a:latin typeface="Roboto Slab Regular"/>
                <a:ea typeface="Roboto Slab Regular"/>
                <a:cs typeface="Roboto Slab Regular"/>
                <a:sym typeface="Roboto Slab Regular"/>
              </a:defRPr>
            </a:lvl5pPr>
            <a:lvl6pPr lvl="5">
              <a:buNone/>
              <a:defRPr sz="1300">
                <a:solidFill>
                  <a:srgbClr val="525252"/>
                </a:solidFill>
                <a:latin typeface="Roboto Slab Regular"/>
                <a:ea typeface="Roboto Slab Regular"/>
                <a:cs typeface="Roboto Slab Regular"/>
                <a:sym typeface="Roboto Slab Regular"/>
              </a:defRPr>
            </a:lvl6pPr>
            <a:lvl7pPr lvl="6">
              <a:buNone/>
              <a:defRPr sz="1300">
                <a:solidFill>
                  <a:srgbClr val="525252"/>
                </a:solidFill>
                <a:latin typeface="Roboto Slab Regular"/>
                <a:ea typeface="Roboto Slab Regular"/>
                <a:cs typeface="Roboto Slab Regular"/>
                <a:sym typeface="Roboto Slab Regular"/>
              </a:defRPr>
            </a:lvl7pPr>
            <a:lvl8pPr lvl="7">
              <a:buNone/>
              <a:defRPr sz="1300">
                <a:solidFill>
                  <a:srgbClr val="525252"/>
                </a:solidFill>
                <a:latin typeface="Roboto Slab Regular"/>
                <a:ea typeface="Roboto Slab Regular"/>
                <a:cs typeface="Roboto Slab Regular"/>
                <a:sym typeface="Roboto Slab Regular"/>
              </a:defRPr>
            </a:lvl8pPr>
            <a:lvl9pPr lvl="8">
              <a:buNone/>
              <a:defRPr sz="1300">
                <a:solidFill>
                  <a:srgbClr val="525252"/>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133">
          <p15:clr>
            <a:srgbClr val="FA7B17"/>
          </p15:clr>
        </p15:guide>
        <p15:guide id="2" orient="horz" pos="1904">
          <p15:clr>
            <a:srgbClr val="FA7B17"/>
          </p15:clr>
        </p15:guide>
        <p15:guide id="3" orient="horz" pos="2664">
          <p15:clr>
            <a:srgbClr val="FA7B17"/>
          </p15:clr>
        </p15:guide>
        <p15:guide id="4" orient="horz" pos="936">
          <p15:clr>
            <a:srgbClr val="FA7B17"/>
          </p15:clr>
        </p15:guide>
        <p15:guide id="5" orient="horz" pos="1697">
          <p15:clr>
            <a:srgbClr val="FA7B17"/>
          </p15:clr>
        </p15:guide>
        <p15:guide id="6" orient="horz" pos="2457">
          <p15:clr>
            <a:srgbClr val="FA7B17"/>
          </p15:clr>
        </p15:guide>
      </p15:sldGuideLst>
    </p:ext>
  </p:extLst>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DESIGN 1">
  <p:cSld name="CUSTOM_11">
    <p:spTree>
      <p:nvGrpSpPr>
        <p:cNvPr id="123" name="Shape 123"/>
        <p:cNvGrpSpPr/>
        <p:nvPr/>
      </p:nvGrpSpPr>
      <p:grpSpPr>
        <a:xfrm>
          <a:off x="0" y="0"/>
          <a:ext cx="0" cy="0"/>
          <a:chOff x="0" y="0"/>
          <a:chExt cx="0" cy="0"/>
        </a:xfrm>
      </p:grpSpPr>
      <p:sp>
        <p:nvSpPr>
          <p:cNvPr id="124" name="Google Shape;124;p19"/>
          <p:cNvSpPr/>
          <p:nvPr/>
        </p:nvSpPr>
        <p:spPr>
          <a:xfrm>
            <a:off x="-3587" y="-762"/>
            <a:ext cx="9151176" cy="5145024"/>
          </a:xfrm>
          <a:custGeom>
            <a:rect b="b" l="l" r="r" t="t"/>
            <a:pathLst>
              <a:path extrusionOk="0" h="9753600" w="17348200">
                <a:moveTo>
                  <a:pt x="0" y="9753600"/>
                </a:moveTo>
                <a:lnTo>
                  <a:pt x="17348200" y="9753600"/>
                </a:lnTo>
                <a:lnTo>
                  <a:pt x="17348200" y="0"/>
                </a:lnTo>
                <a:lnTo>
                  <a:pt x="0" y="0"/>
                </a:lnTo>
                <a:lnTo>
                  <a:pt x="0" y="9753600"/>
                </a:lnTo>
                <a:close/>
              </a:path>
            </a:pathLst>
          </a:custGeom>
          <a:solidFill>
            <a:srgbClr val="F0EEEB">
              <a:alpha val="219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25" name="Google Shape;125;p19"/>
          <p:cNvSpPr/>
          <p:nvPr/>
        </p:nvSpPr>
        <p:spPr>
          <a:xfrm>
            <a:off x="628198" y="555511"/>
            <a:ext cx="7930572" cy="4061085"/>
          </a:xfrm>
          <a:custGeom>
            <a:rect b="b" l="l" r="r" t="t"/>
            <a:pathLst>
              <a:path extrusionOk="0" h="7698740" w="15034260">
                <a:moveTo>
                  <a:pt x="15034234" y="7698447"/>
                </a:moveTo>
                <a:lnTo>
                  <a:pt x="0" y="7698447"/>
                </a:lnTo>
                <a:lnTo>
                  <a:pt x="0" y="0"/>
                </a:lnTo>
                <a:lnTo>
                  <a:pt x="15034234" y="0"/>
                </a:lnTo>
                <a:lnTo>
                  <a:pt x="15034234" y="7698447"/>
                </a:lnTo>
                <a:close/>
              </a:path>
            </a:pathLst>
          </a:custGeom>
          <a:noFill/>
          <a:ln cap="flat" cmpd="sng" w="28575">
            <a:solidFill>
              <a:srgbClr val="DAC1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26" name="Google Shape;126;p19"/>
          <p:cNvSpPr txBox="1"/>
          <p:nvPr>
            <p:ph type="title"/>
          </p:nvPr>
        </p:nvSpPr>
        <p:spPr>
          <a:xfrm>
            <a:off x="6476175" y="1994625"/>
            <a:ext cx="1606500" cy="537000"/>
          </a:xfrm>
          <a:prstGeom prst="rect">
            <a:avLst/>
          </a:prstGeom>
          <a:noFill/>
          <a:ln>
            <a:noFill/>
          </a:ln>
        </p:spPr>
        <p:txBody>
          <a:bodyPr anchorCtr="0" anchor="b" bIns="0" lIns="0" spcFirstLastPara="1" rIns="0" wrap="square" tIns="0">
            <a:noAutofit/>
          </a:bodyPr>
          <a:lstStyle>
            <a:lvl1pPr lvl="0" marR="0" rtl="0">
              <a:spcBef>
                <a:spcPts val="0"/>
              </a:spcBef>
              <a:spcAft>
                <a:spcPts val="0"/>
              </a:spcAft>
              <a:buClr>
                <a:srgbClr val="525252"/>
              </a:buClr>
              <a:buSzPts val="1900"/>
              <a:buNone/>
              <a:defRPr i="0" sz="1900" u="none" cap="none" strike="noStrike">
                <a:solidFill>
                  <a:srgbClr val="525252"/>
                </a:solidFill>
              </a:defRPr>
            </a:lvl1pPr>
            <a:lvl2pPr lvl="1" rtl="0">
              <a:spcBef>
                <a:spcPts val="0"/>
              </a:spcBef>
              <a:spcAft>
                <a:spcPts val="0"/>
              </a:spcAft>
              <a:buClr>
                <a:srgbClr val="525252"/>
              </a:buClr>
              <a:buSzPts val="2400"/>
              <a:buNone/>
              <a:defRPr sz="2400">
                <a:solidFill>
                  <a:srgbClr val="525252"/>
                </a:solidFill>
              </a:defRPr>
            </a:lvl2pPr>
            <a:lvl3pPr lvl="2" rtl="0">
              <a:spcBef>
                <a:spcPts val="0"/>
              </a:spcBef>
              <a:spcAft>
                <a:spcPts val="0"/>
              </a:spcAft>
              <a:buClr>
                <a:srgbClr val="525252"/>
              </a:buClr>
              <a:buSzPts val="2400"/>
              <a:buNone/>
              <a:defRPr sz="2400">
                <a:solidFill>
                  <a:srgbClr val="525252"/>
                </a:solidFill>
              </a:defRPr>
            </a:lvl3pPr>
            <a:lvl4pPr lvl="3" rtl="0">
              <a:spcBef>
                <a:spcPts val="0"/>
              </a:spcBef>
              <a:spcAft>
                <a:spcPts val="0"/>
              </a:spcAft>
              <a:buClr>
                <a:srgbClr val="525252"/>
              </a:buClr>
              <a:buSzPts val="2400"/>
              <a:buNone/>
              <a:defRPr sz="2400">
                <a:solidFill>
                  <a:srgbClr val="525252"/>
                </a:solidFill>
              </a:defRPr>
            </a:lvl4pPr>
            <a:lvl5pPr lvl="4" rtl="0">
              <a:spcBef>
                <a:spcPts val="0"/>
              </a:spcBef>
              <a:spcAft>
                <a:spcPts val="0"/>
              </a:spcAft>
              <a:buClr>
                <a:srgbClr val="525252"/>
              </a:buClr>
              <a:buSzPts val="2400"/>
              <a:buNone/>
              <a:defRPr sz="2400">
                <a:solidFill>
                  <a:srgbClr val="525252"/>
                </a:solidFill>
              </a:defRPr>
            </a:lvl5pPr>
            <a:lvl6pPr lvl="5" rtl="0">
              <a:spcBef>
                <a:spcPts val="0"/>
              </a:spcBef>
              <a:spcAft>
                <a:spcPts val="0"/>
              </a:spcAft>
              <a:buClr>
                <a:srgbClr val="525252"/>
              </a:buClr>
              <a:buSzPts val="2400"/>
              <a:buNone/>
              <a:defRPr sz="2400">
                <a:solidFill>
                  <a:srgbClr val="525252"/>
                </a:solidFill>
              </a:defRPr>
            </a:lvl6pPr>
            <a:lvl7pPr lvl="6" rtl="0">
              <a:spcBef>
                <a:spcPts val="0"/>
              </a:spcBef>
              <a:spcAft>
                <a:spcPts val="0"/>
              </a:spcAft>
              <a:buClr>
                <a:srgbClr val="525252"/>
              </a:buClr>
              <a:buSzPts val="2400"/>
              <a:buNone/>
              <a:defRPr sz="2400">
                <a:solidFill>
                  <a:srgbClr val="525252"/>
                </a:solidFill>
              </a:defRPr>
            </a:lvl7pPr>
            <a:lvl8pPr lvl="7" rtl="0">
              <a:spcBef>
                <a:spcPts val="0"/>
              </a:spcBef>
              <a:spcAft>
                <a:spcPts val="0"/>
              </a:spcAft>
              <a:buClr>
                <a:srgbClr val="525252"/>
              </a:buClr>
              <a:buSzPts val="2400"/>
              <a:buNone/>
              <a:defRPr sz="2400">
                <a:solidFill>
                  <a:srgbClr val="525252"/>
                </a:solidFill>
              </a:defRPr>
            </a:lvl8pPr>
            <a:lvl9pPr lvl="8" rtl="0">
              <a:spcBef>
                <a:spcPts val="0"/>
              </a:spcBef>
              <a:spcAft>
                <a:spcPts val="0"/>
              </a:spcAft>
              <a:buClr>
                <a:srgbClr val="525252"/>
              </a:buClr>
              <a:buSzPts val="2400"/>
              <a:buNone/>
              <a:defRPr sz="2400">
                <a:solidFill>
                  <a:srgbClr val="525252"/>
                </a:solidFill>
              </a:defRPr>
            </a:lvl9pPr>
          </a:lstStyle>
          <a:p/>
        </p:txBody>
      </p:sp>
      <p:sp>
        <p:nvSpPr>
          <p:cNvPr id="127" name="Google Shape;127;p19"/>
          <p:cNvSpPr txBox="1"/>
          <p:nvPr>
            <p:ph idx="1" type="subTitle"/>
          </p:nvPr>
        </p:nvSpPr>
        <p:spPr>
          <a:xfrm>
            <a:off x="6476175" y="2830375"/>
            <a:ext cx="1606500" cy="10947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p:txBody>
      </p:sp>
      <p:sp>
        <p:nvSpPr>
          <p:cNvPr id="128" name="Google Shape;128;p19"/>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rgbClr val="525252"/>
                </a:solidFill>
                <a:latin typeface="Roboto Slab Regular"/>
                <a:ea typeface="Roboto Slab Regular"/>
                <a:cs typeface="Roboto Slab Regular"/>
                <a:sym typeface="Roboto Slab Regular"/>
              </a:defRPr>
            </a:lvl1pPr>
            <a:lvl2pPr lvl="1">
              <a:buNone/>
              <a:defRPr sz="1300">
                <a:solidFill>
                  <a:srgbClr val="525252"/>
                </a:solidFill>
                <a:latin typeface="Roboto Slab Regular"/>
                <a:ea typeface="Roboto Slab Regular"/>
                <a:cs typeface="Roboto Slab Regular"/>
                <a:sym typeface="Roboto Slab Regular"/>
              </a:defRPr>
            </a:lvl2pPr>
            <a:lvl3pPr lvl="2">
              <a:buNone/>
              <a:defRPr sz="1300">
                <a:solidFill>
                  <a:srgbClr val="525252"/>
                </a:solidFill>
                <a:latin typeface="Roboto Slab Regular"/>
                <a:ea typeface="Roboto Slab Regular"/>
                <a:cs typeface="Roboto Slab Regular"/>
                <a:sym typeface="Roboto Slab Regular"/>
              </a:defRPr>
            </a:lvl3pPr>
            <a:lvl4pPr lvl="3">
              <a:buNone/>
              <a:defRPr sz="1300">
                <a:solidFill>
                  <a:srgbClr val="525252"/>
                </a:solidFill>
                <a:latin typeface="Roboto Slab Regular"/>
                <a:ea typeface="Roboto Slab Regular"/>
                <a:cs typeface="Roboto Slab Regular"/>
                <a:sym typeface="Roboto Slab Regular"/>
              </a:defRPr>
            </a:lvl4pPr>
            <a:lvl5pPr lvl="4">
              <a:buNone/>
              <a:defRPr sz="1300">
                <a:solidFill>
                  <a:srgbClr val="525252"/>
                </a:solidFill>
                <a:latin typeface="Roboto Slab Regular"/>
                <a:ea typeface="Roboto Slab Regular"/>
                <a:cs typeface="Roboto Slab Regular"/>
                <a:sym typeface="Roboto Slab Regular"/>
              </a:defRPr>
            </a:lvl5pPr>
            <a:lvl6pPr lvl="5">
              <a:buNone/>
              <a:defRPr sz="1300">
                <a:solidFill>
                  <a:srgbClr val="525252"/>
                </a:solidFill>
                <a:latin typeface="Roboto Slab Regular"/>
                <a:ea typeface="Roboto Slab Regular"/>
                <a:cs typeface="Roboto Slab Regular"/>
                <a:sym typeface="Roboto Slab Regular"/>
              </a:defRPr>
            </a:lvl6pPr>
            <a:lvl7pPr lvl="6">
              <a:buNone/>
              <a:defRPr sz="1300">
                <a:solidFill>
                  <a:srgbClr val="525252"/>
                </a:solidFill>
                <a:latin typeface="Roboto Slab Regular"/>
                <a:ea typeface="Roboto Slab Regular"/>
                <a:cs typeface="Roboto Slab Regular"/>
                <a:sym typeface="Roboto Slab Regular"/>
              </a:defRPr>
            </a:lvl7pPr>
            <a:lvl8pPr lvl="7">
              <a:buNone/>
              <a:defRPr sz="1300">
                <a:solidFill>
                  <a:srgbClr val="525252"/>
                </a:solidFill>
                <a:latin typeface="Roboto Slab Regular"/>
                <a:ea typeface="Roboto Slab Regular"/>
                <a:cs typeface="Roboto Slab Regular"/>
                <a:sym typeface="Roboto Slab Regular"/>
              </a:defRPr>
            </a:lvl8pPr>
            <a:lvl9pPr lvl="8">
              <a:buNone/>
              <a:defRPr sz="1300">
                <a:solidFill>
                  <a:srgbClr val="525252"/>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CHNOLOGY DESIGN 2">
  <p:cSld name="CUSTOM_12">
    <p:spTree>
      <p:nvGrpSpPr>
        <p:cNvPr id="129" name="Shape 129"/>
        <p:cNvGrpSpPr/>
        <p:nvPr/>
      </p:nvGrpSpPr>
      <p:grpSpPr>
        <a:xfrm>
          <a:off x="0" y="0"/>
          <a:ext cx="0" cy="0"/>
          <a:chOff x="0" y="0"/>
          <a:chExt cx="0" cy="0"/>
        </a:xfrm>
      </p:grpSpPr>
      <p:sp>
        <p:nvSpPr>
          <p:cNvPr id="130" name="Google Shape;130;p20"/>
          <p:cNvSpPr/>
          <p:nvPr/>
        </p:nvSpPr>
        <p:spPr>
          <a:xfrm>
            <a:off x="-3587" y="5941"/>
            <a:ext cx="9151176" cy="5131626"/>
          </a:xfrm>
          <a:custGeom>
            <a:rect b="b" l="l" r="r" t="t"/>
            <a:pathLst>
              <a:path extrusionOk="0" h="9728200" w="17348200">
                <a:moveTo>
                  <a:pt x="0" y="9727755"/>
                </a:moveTo>
                <a:lnTo>
                  <a:pt x="0" y="0"/>
                </a:lnTo>
                <a:lnTo>
                  <a:pt x="17348200" y="0"/>
                </a:lnTo>
                <a:lnTo>
                  <a:pt x="17348200" y="9727755"/>
                </a:lnTo>
                <a:lnTo>
                  <a:pt x="0" y="9727755"/>
                </a:lnTo>
                <a:close/>
              </a:path>
            </a:pathLst>
          </a:custGeom>
          <a:solidFill>
            <a:srgbClr val="F0EEEB">
              <a:alpha val="219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31" name="Google Shape;131;p20"/>
          <p:cNvSpPr/>
          <p:nvPr/>
        </p:nvSpPr>
        <p:spPr>
          <a:xfrm>
            <a:off x="628198" y="555511"/>
            <a:ext cx="7930572" cy="4061085"/>
          </a:xfrm>
          <a:custGeom>
            <a:rect b="b" l="l" r="r" t="t"/>
            <a:pathLst>
              <a:path extrusionOk="0" h="7698740" w="15034260">
                <a:moveTo>
                  <a:pt x="15034234" y="7698447"/>
                </a:moveTo>
                <a:lnTo>
                  <a:pt x="0" y="7698447"/>
                </a:lnTo>
                <a:lnTo>
                  <a:pt x="0" y="0"/>
                </a:lnTo>
                <a:lnTo>
                  <a:pt x="15034234" y="0"/>
                </a:lnTo>
                <a:lnTo>
                  <a:pt x="15034234" y="7698447"/>
                </a:lnTo>
                <a:close/>
              </a:path>
            </a:pathLst>
          </a:custGeom>
          <a:noFill/>
          <a:ln cap="flat" cmpd="sng" w="28575">
            <a:solidFill>
              <a:srgbClr val="DAC1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32" name="Google Shape;132;p20"/>
          <p:cNvSpPr txBox="1"/>
          <p:nvPr>
            <p:ph type="title"/>
          </p:nvPr>
        </p:nvSpPr>
        <p:spPr>
          <a:xfrm>
            <a:off x="6476175" y="1994625"/>
            <a:ext cx="1606500" cy="537000"/>
          </a:xfrm>
          <a:prstGeom prst="rect">
            <a:avLst/>
          </a:prstGeom>
          <a:noFill/>
          <a:ln>
            <a:noFill/>
          </a:ln>
        </p:spPr>
        <p:txBody>
          <a:bodyPr anchorCtr="0" anchor="b" bIns="0" lIns="0" spcFirstLastPara="1" rIns="0" wrap="square" tIns="0">
            <a:noAutofit/>
          </a:bodyPr>
          <a:lstStyle>
            <a:lvl1pPr lvl="0" marR="0" rtl="0">
              <a:spcBef>
                <a:spcPts val="0"/>
              </a:spcBef>
              <a:spcAft>
                <a:spcPts val="0"/>
              </a:spcAft>
              <a:buClr>
                <a:srgbClr val="525252"/>
              </a:buClr>
              <a:buSzPts val="1900"/>
              <a:buNone/>
              <a:defRPr i="0" sz="1900" u="none" cap="none" strike="noStrike">
                <a:solidFill>
                  <a:srgbClr val="525252"/>
                </a:solidFill>
              </a:defRPr>
            </a:lvl1pPr>
            <a:lvl2pPr lvl="1" rtl="0">
              <a:spcBef>
                <a:spcPts val="0"/>
              </a:spcBef>
              <a:spcAft>
                <a:spcPts val="0"/>
              </a:spcAft>
              <a:buClr>
                <a:srgbClr val="525252"/>
              </a:buClr>
              <a:buSzPts val="2400"/>
              <a:buNone/>
              <a:defRPr sz="2400">
                <a:solidFill>
                  <a:srgbClr val="525252"/>
                </a:solidFill>
              </a:defRPr>
            </a:lvl2pPr>
            <a:lvl3pPr lvl="2" rtl="0">
              <a:spcBef>
                <a:spcPts val="0"/>
              </a:spcBef>
              <a:spcAft>
                <a:spcPts val="0"/>
              </a:spcAft>
              <a:buClr>
                <a:srgbClr val="525252"/>
              </a:buClr>
              <a:buSzPts val="2400"/>
              <a:buNone/>
              <a:defRPr sz="2400">
                <a:solidFill>
                  <a:srgbClr val="525252"/>
                </a:solidFill>
              </a:defRPr>
            </a:lvl3pPr>
            <a:lvl4pPr lvl="3" rtl="0">
              <a:spcBef>
                <a:spcPts val="0"/>
              </a:spcBef>
              <a:spcAft>
                <a:spcPts val="0"/>
              </a:spcAft>
              <a:buClr>
                <a:srgbClr val="525252"/>
              </a:buClr>
              <a:buSzPts val="2400"/>
              <a:buNone/>
              <a:defRPr sz="2400">
                <a:solidFill>
                  <a:srgbClr val="525252"/>
                </a:solidFill>
              </a:defRPr>
            </a:lvl4pPr>
            <a:lvl5pPr lvl="4" rtl="0">
              <a:spcBef>
                <a:spcPts val="0"/>
              </a:spcBef>
              <a:spcAft>
                <a:spcPts val="0"/>
              </a:spcAft>
              <a:buClr>
                <a:srgbClr val="525252"/>
              </a:buClr>
              <a:buSzPts val="2400"/>
              <a:buNone/>
              <a:defRPr sz="2400">
                <a:solidFill>
                  <a:srgbClr val="525252"/>
                </a:solidFill>
              </a:defRPr>
            </a:lvl5pPr>
            <a:lvl6pPr lvl="5" rtl="0">
              <a:spcBef>
                <a:spcPts val="0"/>
              </a:spcBef>
              <a:spcAft>
                <a:spcPts val="0"/>
              </a:spcAft>
              <a:buClr>
                <a:srgbClr val="525252"/>
              </a:buClr>
              <a:buSzPts val="2400"/>
              <a:buNone/>
              <a:defRPr sz="2400">
                <a:solidFill>
                  <a:srgbClr val="525252"/>
                </a:solidFill>
              </a:defRPr>
            </a:lvl6pPr>
            <a:lvl7pPr lvl="6" rtl="0">
              <a:spcBef>
                <a:spcPts val="0"/>
              </a:spcBef>
              <a:spcAft>
                <a:spcPts val="0"/>
              </a:spcAft>
              <a:buClr>
                <a:srgbClr val="525252"/>
              </a:buClr>
              <a:buSzPts val="2400"/>
              <a:buNone/>
              <a:defRPr sz="2400">
                <a:solidFill>
                  <a:srgbClr val="525252"/>
                </a:solidFill>
              </a:defRPr>
            </a:lvl7pPr>
            <a:lvl8pPr lvl="7" rtl="0">
              <a:spcBef>
                <a:spcPts val="0"/>
              </a:spcBef>
              <a:spcAft>
                <a:spcPts val="0"/>
              </a:spcAft>
              <a:buClr>
                <a:srgbClr val="525252"/>
              </a:buClr>
              <a:buSzPts val="2400"/>
              <a:buNone/>
              <a:defRPr sz="2400">
                <a:solidFill>
                  <a:srgbClr val="525252"/>
                </a:solidFill>
              </a:defRPr>
            </a:lvl8pPr>
            <a:lvl9pPr lvl="8" rtl="0">
              <a:spcBef>
                <a:spcPts val="0"/>
              </a:spcBef>
              <a:spcAft>
                <a:spcPts val="0"/>
              </a:spcAft>
              <a:buClr>
                <a:srgbClr val="525252"/>
              </a:buClr>
              <a:buSzPts val="2400"/>
              <a:buNone/>
              <a:defRPr sz="2400">
                <a:solidFill>
                  <a:srgbClr val="525252"/>
                </a:solidFill>
              </a:defRPr>
            </a:lvl9pPr>
          </a:lstStyle>
          <a:p/>
        </p:txBody>
      </p:sp>
      <p:sp>
        <p:nvSpPr>
          <p:cNvPr id="133" name="Google Shape;133;p20"/>
          <p:cNvSpPr txBox="1"/>
          <p:nvPr>
            <p:ph idx="1" type="subTitle"/>
          </p:nvPr>
        </p:nvSpPr>
        <p:spPr>
          <a:xfrm>
            <a:off x="6476175" y="2830375"/>
            <a:ext cx="1606500" cy="1094700"/>
          </a:xfrm>
          <a:prstGeom prst="rect">
            <a:avLst/>
          </a:prstGeom>
        </p:spPr>
        <p:txBody>
          <a:bodyPr anchorCtr="0" anchor="t" bIns="0" lIns="0" spcFirstLastPara="1" rIns="0" wrap="square" tIns="0">
            <a:noAutofit/>
          </a:bodyPr>
          <a:lstStyle>
            <a:lvl1pPr lvl="0" rtl="0">
              <a:spcBef>
                <a:spcPts val="0"/>
              </a:spcBef>
              <a:spcAft>
                <a:spcPts val="0"/>
              </a:spcAft>
              <a:buNone/>
              <a:defRPr sz="1100"/>
            </a:lvl1pPr>
            <a:lvl2pPr lvl="1" rtl="0">
              <a:spcBef>
                <a:spcPts val="0"/>
              </a:spcBef>
              <a:spcAft>
                <a:spcPts val="0"/>
              </a:spcAft>
              <a:buNone/>
              <a:defRPr sz="1100"/>
            </a:lvl2pPr>
            <a:lvl3pPr lvl="2" rtl="0">
              <a:spcBef>
                <a:spcPts val="0"/>
              </a:spcBef>
              <a:spcAft>
                <a:spcPts val="0"/>
              </a:spcAft>
              <a:buNone/>
              <a:defRPr sz="1100"/>
            </a:lvl3pPr>
            <a:lvl4pPr lvl="3" rtl="0">
              <a:spcBef>
                <a:spcPts val="0"/>
              </a:spcBef>
              <a:spcAft>
                <a:spcPts val="0"/>
              </a:spcAft>
              <a:buNone/>
              <a:defRPr sz="1100"/>
            </a:lvl4pPr>
            <a:lvl5pPr lvl="4" rtl="0">
              <a:spcBef>
                <a:spcPts val="0"/>
              </a:spcBef>
              <a:spcAft>
                <a:spcPts val="0"/>
              </a:spcAft>
              <a:buNone/>
              <a:defRPr sz="1100"/>
            </a:lvl5pPr>
            <a:lvl6pPr lvl="5" rtl="0">
              <a:spcBef>
                <a:spcPts val="0"/>
              </a:spcBef>
              <a:spcAft>
                <a:spcPts val="0"/>
              </a:spcAft>
              <a:buNone/>
              <a:defRPr sz="1100"/>
            </a:lvl6pPr>
            <a:lvl7pPr lvl="6" rtl="0">
              <a:spcBef>
                <a:spcPts val="0"/>
              </a:spcBef>
              <a:spcAft>
                <a:spcPts val="0"/>
              </a:spcAft>
              <a:buNone/>
              <a:defRPr sz="1100"/>
            </a:lvl7pPr>
            <a:lvl8pPr lvl="7" rtl="0">
              <a:spcBef>
                <a:spcPts val="0"/>
              </a:spcBef>
              <a:spcAft>
                <a:spcPts val="0"/>
              </a:spcAft>
              <a:buNone/>
              <a:defRPr sz="1100"/>
            </a:lvl8pPr>
            <a:lvl9pPr lvl="8" rtl="0">
              <a:spcBef>
                <a:spcPts val="0"/>
              </a:spcBef>
              <a:spcAft>
                <a:spcPts val="0"/>
              </a:spcAft>
              <a:buNone/>
              <a:defRPr sz="1100"/>
            </a:lvl9pPr>
          </a:lstStyle>
          <a:p/>
        </p:txBody>
      </p:sp>
      <p:sp>
        <p:nvSpPr>
          <p:cNvPr id="134" name="Google Shape;134;p20"/>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rgbClr val="525252"/>
                </a:solidFill>
                <a:latin typeface="Roboto Slab Regular"/>
                <a:ea typeface="Roboto Slab Regular"/>
                <a:cs typeface="Roboto Slab Regular"/>
                <a:sym typeface="Roboto Slab Regular"/>
              </a:defRPr>
            </a:lvl1pPr>
            <a:lvl2pPr lvl="1">
              <a:buNone/>
              <a:defRPr sz="1300">
                <a:solidFill>
                  <a:srgbClr val="525252"/>
                </a:solidFill>
                <a:latin typeface="Roboto Slab Regular"/>
                <a:ea typeface="Roboto Slab Regular"/>
                <a:cs typeface="Roboto Slab Regular"/>
                <a:sym typeface="Roboto Slab Regular"/>
              </a:defRPr>
            </a:lvl2pPr>
            <a:lvl3pPr lvl="2">
              <a:buNone/>
              <a:defRPr sz="1300">
                <a:solidFill>
                  <a:srgbClr val="525252"/>
                </a:solidFill>
                <a:latin typeface="Roboto Slab Regular"/>
                <a:ea typeface="Roboto Slab Regular"/>
                <a:cs typeface="Roboto Slab Regular"/>
                <a:sym typeface="Roboto Slab Regular"/>
              </a:defRPr>
            </a:lvl3pPr>
            <a:lvl4pPr lvl="3">
              <a:buNone/>
              <a:defRPr sz="1300">
                <a:solidFill>
                  <a:srgbClr val="525252"/>
                </a:solidFill>
                <a:latin typeface="Roboto Slab Regular"/>
                <a:ea typeface="Roboto Slab Regular"/>
                <a:cs typeface="Roboto Slab Regular"/>
                <a:sym typeface="Roboto Slab Regular"/>
              </a:defRPr>
            </a:lvl4pPr>
            <a:lvl5pPr lvl="4">
              <a:buNone/>
              <a:defRPr sz="1300">
                <a:solidFill>
                  <a:srgbClr val="525252"/>
                </a:solidFill>
                <a:latin typeface="Roboto Slab Regular"/>
                <a:ea typeface="Roboto Slab Regular"/>
                <a:cs typeface="Roboto Slab Regular"/>
                <a:sym typeface="Roboto Slab Regular"/>
              </a:defRPr>
            </a:lvl5pPr>
            <a:lvl6pPr lvl="5">
              <a:buNone/>
              <a:defRPr sz="1300">
                <a:solidFill>
                  <a:srgbClr val="525252"/>
                </a:solidFill>
                <a:latin typeface="Roboto Slab Regular"/>
                <a:ea typeface="Roboto Slab Regular"/>
                <a:cs typeface="Roboto Slab Regular"/>
                <a:sym typeface="Roboto Slab Regular"/>
              </a:defRPr>
            </a:lvl6pPr>
            <a:lvl7pPr lvl="6">
              <a:buNone/>
              <a:defRPr sz="1300">
                <a:solidFill>
                  <a:srgbClr val="525252"/>
                </a:solidFill>
                <a:latin typeface="Roboto Slab Regular"/>
                <a:ea typeface="Roboto Slab Regular"/>
                <a:cs typeface="Roboto Slab Regular"/>
                <a:sym typeface="Roboto Slab Regular"/>
              </a:defRPr>
            </a:lvl7pPr>
            <a:lvl8pPr lvl="7">
              <a:buNone/>
              <a:defRPr sz="1300">
                <a:solidFill>
                  <a:srgbClr val="525252"/>
                </a:solidFill>
                <a:latin typeface="Roboto Slab Regular"/>
                <a:ea typeface="Roboto Slab Regular"/>
                <a:cs typeface="Roboto Slab Regular"/>
                <a:sym typeface="Roboto Slab Regular"/>
              </a:defRPr>
            </a:lvl8pPr>
            <a:lvl9pPr lvl="8">
              <a:buNone/>
              <a:defRPr sz="1300">
                <a:solidFill>
                  <a:srgbClr val="525252"/>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LAST TITTLE ">
  <p:cSld name="Blank">
    <p:spTree>
      <p:nvGrpSpPr>
        <p:cNvPr id="15" name="Shape 15"/>
        <p:cNvGrpSpPr/>
        <p:nvPr/>
      </p:nvGrpSpPr>
      <p:grpSpPr>
        <a:xfrm>
          <a:off x="0" y="0"/>
          <a:ext cx="0" cy="0"/>
          <a:chOff x="0" y="0"/>
          <a:chExt cx="0" cy="0"/>
        </a:xfrm>
      </p:grpSpPr>
      <p:sp>
        <p:nvSpPr>
          <p:cNvPr id="16" name="Google Shape;16;p3"/>
          <p:cNvSpPr txBox="1"/>
          <p:nvPr>
            <p:ph type="title"/>
          </p:nvPr>
        </p:nvSpPr>
        <p:spPr>
          <a:xfrm>
            <a:off x="412076" y="-168328"/>
            <a:ext cx="8319900" cy="2398500"/>
          </a:xfrm>
          <a:prstGeom prst="rect">
            <a:avLst/>
          </a:prstGeom>
          <a:noFill/>
          <a:ln>
            <a:noFill/>
          </a:ln>
        </p:spPr>
        <p:txBody>
          <a:bodyPr anchorCtr="0" anchor="b" bIns="0" lIns="0" spcFirstLastPara="1" rIns="0" wrap="square" tIns="0">
            <a:noAutofit/>
          </a:bodyPr>
          <a:lstStyle>
            <a:lvl1pPr lvl="0" marR="0" rtl="0" algn="ctr">
              <a:spcBef>
                <a:spcPts val="0"/>
              </a:spcBef>
              <a:spcAft>
                <a:spcPts val="0"/>
              </a:spcAft>
              <a:buClr>
                <a:srgbClr val="525252"/>
              </a:buClr>
              <a:buSzPts val="5600"/>
              <a:buNone/>
              <a:defRPr i="0" sz="5600" u="none" cap="none" strike="noStrike">
                <a:solidFill>
                  <a:srgbClr val="525252"/>
                </a:solidFill>
              </a:defRPr>
            </a:lvl1pPr>
            <a:lvl2pPr lvl="1" rtl="0">
              <a:spcBef>
                <a:spcPts val="0"/>
              </a:spcBef>
              <a:spcAft>
                <a:spcPts val="0"/>
              </a:spcAft>
              <a:buClr>
                <a:srgbClr val="525252"/>
              </a:buClr>
              <a:buSzPts val="700"/>
              <a:buFont typeface="Roboto Condensed"/>
              <a:buNone/>
              <a:defRPr sz="900">
                <a:solidFill>
                  <a:srgbClr val="525252"/>
                </a:solidFill>
                <a:latin typeface="Roboto Condensed"/>
                <a:ea typeface="Roboto Condensed"/>
                <a:cs typeface="Roboto Condensed"/>
                <a:sym typeface="Roboto Condensed"/>
              </a:defRPr>
            </a:lvl2pPr>
            <a:lvl3pPr lvl="2" rtl="0">
              <a:spcBef>
                <a:spcPts val="0"/>
              </a:spcBef>
              <a:spcAft>
                <a:spcPts val="0"/>
              </a:spcAft>
              <a:buClr>
                <a:srgbClr val="525252"/>
              </a:buClr>
              <a:buSzPts val="700"/>
              <a:buFont typeface="Roboto Condensed"/>
              <a:buNone/>
              <a:defRPr sz="900">
                <a:solidFill>
                  <a:srgbClr val="525252"/>
                </a:solidFill>
                <a:latin typeface="Roboto Condensed"/>
                <a:ea typeface="Roboto Condensed"/>
                <a:cs typeface="Roboto Condensed"/>
                <a:sym typeface="Roboto Condensed"/>
              </a:defRPr>
            </a:lvl3pPr>
            <a:lvl4pPr lvl="3" rtl="0">
              <a:spcBef>
                <a:spcPts val="0"/>
              </a:spcBef>
              <a:spcAft>
                <a:spcPts val="0"/>
              </a:spcAft>
              <a:buClr>
                <a:srgbClr val="525252"/>
              </a:buClr>
              <a:buSzPts val="700"/>
              <a:buFont typeface="Roboto Condensed"/>
              <a:buNone/>
              <a:defRPr sz="900">
                <a:solidFill>
                  <a:srgbClr val="525252"/>
                </a:solidFill>
                <a:latin typeface="Roboto Condensed"/>
                <a:ea typeface="Roboto Condensed"/>
                <a:cs typeface="Roboto Condensed"/>
                <a:sym typeface="Roboto Condensed"/>
              </a:defRPr>
            </a:lvl4pPr>
            <a:lvl5pPr lvl="4" rtl="0">
              <a:spcBef>
                <a:spcPts val="0"/>
              </a:spcBef>
              <a:spcAft>
                <a:spcPts val="0"/>
              </a:spcAft>
              <a:buClr>
                <a:srgbClr val="525252"/>
              </a:buClr>
              <a:buSzPts val="700"/>
              <a:buFont typeface="Roboto Condensed"/>
              <a:buNone/>
              <a:defRPr sz="900">
                <a:solidFill>
                  <a:srgbClr val="525252"/>
                </a:solidFill>
                <a:latin typeface="Roboto Condensed"/>
                <a:ea typeface="Roboto Condensed"/>
                <a:cs typeface="Roboto Condensed"/>
                <a:sym typeface="Roboto Condensed"/>
              </a:defRPr>
            </a:lvl5pPr>
            <a:lvl6pPr lvl="5" rtl="0">
              <a:spcBef>
                <a:spcPts val="0"/>
              </a:spcBef>
              <a:spcAft>
                <a:spcPts val="0"/>
              </a:spcAft>
              <a:buClr>
                <a:srgbClr val="525252"/>
              </a:buClr>
              <a:buSzPts val="700"/>
              <a:buFont typeface="Roboto Condensed"/>
              <a:buNone/>
              <a:defRPr sz="900">
                <a:solidFill>
                  <a:srgbClr val="525252"/>
                </a:solidFill>
                <a:latin typeface="Roboto Condensed"/>
                <a:ea typeface="Roboto Condensed"/>
                <a:cs typeface="Roboto Condensed"/>
                <a:sym typeface="Roboto Condensed"/>
              </a:defRPr>
            </a:lvl6pPr>
            <a:lvl7pPr lvl="6" rtl="0">
              <a:spcBef>
                <a:spcPts val="0"/>
              </a:spcBef>
              <a:spcAft>
                <a:spcPts val="0"/>
              </a:spcAft>
              <a:buClr>
                <a:srgbClr val="525252"/>
              </a:buClr>
              <a:buSzPts val="700"/>
              <a:buFont typeface="Roboto Condensed"/>
              <a:buNone/>
              <a:defRPr sz="900">
                <a:solidFill>
                  <a:srgbClr val="525252"/>
                </a:solidFill>
                <a:latin typeface="Roboto Condensed"/>
                <a:ea typeface="Roboto Condensed"/>
                <a:cs typeface="Roboto Condensed"/>
                <a:sym typeface="Roboto Condensed"/>
              </a:defRPr>
            </a:lvl7pPr>
            <a:lvl8pPr lvl="7" rtl="0">
              <a:spcBef>
                <a:spcPts val="0"/>
              </a:spcBef>
              <a:spcAft>
                <a:spcPts val="0"/>
              </a:spcAft>
              <a:buClr>
                <a:srgbClr val="525252"/>
              </a:buClr>
              <a:buSzPts val="700"/>
              <a:buFont typeface="Roboto Condensed"/>
              <a:buNone/>
              <a:defRPr sz="900">
                <a:solidFill>
                  <a:srgbClr val="525252"/>
                </a:solidFill>
                <a:latin typeface="Roboto Condensed"/>
                <a:ea typeface="Roboto Condensed"/>
                <a:cs typeface="Roboto Condensed"/>
                <a:sym typeface="Roboto Condensed"/>
              </a:defRPr>
            </a:lvl8pPr>
            <a:lvl9pPr lvl="8" rtl="0">
              <a:spcBef>
                <a:spcPts val="0"/>
              </a:spcBef>
              <a:spcAft>
                <a:spcPts val="0"/>
              </a:spcAft>
              <a:buClr>
                <a:srgbClr val="525252"/>
              </a:buClr>
              <a:buSzPts val="700"/>
              <a:buFont typeface="Roboto Condensed"/>
              <a:buNone/>
              <a:defRPr sz="900">
                <a:solidFill>
                  <a:srgbClr val="525252"/>
                </a:solidFill>
                <a:latin typeface="Roboto Condensed"/>
                <a:ea typeface="Roboto Condensed"/>
                <a:cs typeface="Roboto Condensed"/>
                <a:sym typeface="Roboto Condensed"/>
              </a:defRPr>
            </a:lvl9pPr>
          </a:lstStyle>
          <a:p/>
        </p:txBody>
      </p:sp>
      <p:sp>
        <p:nvSpPr>
          <p:cNvPr id="17" name="Google Shape;17;p3"/>
          <p:cNvSpPr txBox="1"/>
          <p:nvPr>
            <p:ph idx="1" type="subTitle"/>
          </p:nvPr>
        </p:nvSpPr>
        <p:spPr>
          <a:xfrm>
            <a:off x="3108875" y="2444850"/>
            <a:ext cx="2926200" cy="1078500"/>
          </a:xfrm>
          <a:prstGeom prst="rect">
            <a:avLst/>
          </a:prstGeom>
        </p:spPr>
        <p:txBody>
          <a:bodyPr anchorCtr="0" anchor="t" bIns="0" lIns="0" spcFirstLastPara="1" rIns="0" wrap="square" tIns="0">
            <a:noAutofit/>
          </a:bodyPr>
          <a:lstStyle>
            <a:lvl1pPr lvl="0" rtl="0" algn="ctr">
              <a:spcBef>
                <a:spcPts val="0"/>
              </a:spcBef>
              <a:spcAft>
                <a:spcPts val="0"/>
              </a:spcAft>
              <a:buNone/>
              <a:defRPr sz="1200"/>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18" name="Google Shape;18;p3"/>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rgbClr val="525252"/>
                </a:solidFill>
                <a:latin typeface="Roboto Slab Regular"/>
                <a:ea typeface="Roboto Slab Regular"/>
                <a:cs typeface="Roboto Slab Regular"/>
                <a:sym typeface="Roboto Slab Regular"/>
              </a:defRPr>
            </a:lvl1pPr>
            <a:lvl2pPr lvl="1">
              <a:buNone/>
              <a:defRPr sz="1300">
                <a:solidFill>
                  <a:srgbClr val="525252"/>
                </a:solidFill>
                <a:latin typeface="Roboto Slab Regular"/>
                <a:ea typeface="Roboto Slab Regular"/>
                <a:cs typeface="Roboto Slab Regular"/>
                <a:sym typeface="Roboto Slab Regular"/>
              </a:defRPr>
            </a:lvl2pPr>
            <a:lvl3pPr lvl="2">
              <a:buNone/>
              <a:defRPr sz="1300">
                <a:solidFill>
                  <a:srgbClr val="525252"/>
                </a:solidFill>
                <a:latin typeface="Roboto Slab Regular"/>
                <a:ea typeface="Roboto Slab Regular"/>
                <a:cs typeface="Roboto Slab Regular"/>
                <a:sym typeface="Roboto Slab Regular"/>
              </a:defRPr>
            </a:lvl3pPr>
            <a:lvl4pPr lvl="3">
              <a:buNone/>
              <a:defRPr sz="1300">
                <a:solidFill>
                  <a:srgbClr val="525252"/>
                </a:solidFill>
                <a:latin typeface="Roboto Slab Regular"/>
                <a:ea typeface="Roboto Slab Regular"/>
                <a:cs typeface="Roboto Slab Regular"/>
                <a:sym typeface="Roboto Slab Regular"/>
              </a:defRPr>
            </a:lvl4pPr>
            <a:lvl5pPr lvl="4">
              <a:buNone/>
              <a:defRPr sz="1300">
                <a:solidFill>
                  <a:srgbClr val="525252"/>
                </a:solidFill>
                <a:latin typeface="Roboto Slab Regular"/>
                <a:ea typeface="Roboto Slab Regular"/>
                <a:cs typeface="Roboto Slab Regular"/>
                <a:sym typeface="Roboto Slab Regular"/>
              </a:defRPr>
            </a:lvl5pPr>
            <a:lvl6pPr lvl="5">
              <a:buNone/>
              <a:defRPr sz="1300">
                <a:solidFill>
                  <a:srgbClr val="525252"/>
                </a:solidFill>
                <a:latin typeface="Roboto Slab Regular"/>
                <a:ea typeface="Roboto Slab Regular"/>
                <a:cs typeface="Roboto Slab Regular"/>
                <a:sym typeface="Roboto Slab Regular"/>
              </a:defRPr>
            </a:lvl6pPr>
            <a:lvl7pPr lvl="6">
              <a:buNone/>
              <a:defRPr sz="1300">
                <a:solidFill>
                  <a:srgbClr val="525252"/>
                </a:solidFill>
                <a:latin typeface="Roboto Slab Regular"/>
                <a:ea typeface="Roboto Slab Regular"/>
                <a:cs typeface="Roboto Slab Regular"/>
                <a:sym typeface="Roboto Slab Regular"/>
              </a:defRPr>
            </a:lvl7pPr>
            <a:lvl8pPr lvl="7">
              <a:buNone/>
              <a:defRPr sz="1300">
                <a:solidFill>
                  <a:srgbClr val="525252"/>
                </a:solidFill>
                <a:latin typeface="Roboto Slab Regular"/>
                <a:ea typeface="Roboto Slab Regular"/>
                <a:cs typeface="Roboto Slab Regular"/>
                <a:sym typeface="Roboto Slab Regular"/>
              </a:defRPr>
            </a:lvl8pPr>
            <a:lvl9pPr lvl="8">
              <a:buNone/>
              <a:defRPr sz="1300">
                <a:solidFill>
                  <a:srgbClr val="525252"/>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p:cSld name="CUSTOM_13">
    <p:spTree>
      <p:nvGrpSpPr>
        <p:cNvPr id="135" name="Shape 135"/>
        <p:cNvGrpSpPr/>
        <p:nvPr/>
      </p:nvGrpSpPr>
      <p:grpSpPr>
        <a:xfrm>
          <a:off x="0" y="0"/>
          <a:ext cx="0" cy="0"/>
          <a:chOff x="0" y="0"/>
          <a:chExt cx="0" cy="0"/>
        </a:xfrm>
      </p:grpSpPr>
      <p:sp>
        <p:nvSpPr>
          <p:cNvPr id="136" name="Google Shape;136;p21"/>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rgbClr val="525252"/>
                </a:solidFill>
                <a:latin typeface="Roboto Slab Regular"/>
                <a:ea typeface="Roboto Slab Regular"/>
                <a:cs typeface="Roboto Slab Regular"/>
                <a:sym typeface="Roboto Slab Regular"/>
              </a:defRPr>
            </a:lvl1pPr>
            <a:lvl2pPr lvl="1">
              <a:buNone/>
              <a:defRPr sz="1300">
                <a:solidFill>
                  <a:srgbClr val="525252"/>
                </a:solidFill>
                <a:latin typeface="Roboto Slab Regular"/>
                <a:ea typeface="Roboto Slab Regular"/>
                <a:cs typeface="Roboto Slab Regular"/>
                <a:sym typeface="Roboto Slab Regular"/>
              </a:defRPr>
            </a:lvl2pPr>
            <a:lvl3pPr lvl="2">
              <a:buNone/>
              <a:defRPr sz="1300">
                <a:solidFill>
                  <a:srgbClr val="525252"/>
                </a:solidFill>
                <a:latin typeface="Roboto Slab Regular"/>
                <a:ea typeface="Roboto Slab Regular"/>
                <a:cs typeface="Roboto Slab Regular"/>
                <a:sym typeface="Roboto Slab Regular"/>
              </a:defRPr>
            </a:lvl3pPr>
            <a:lvl4pPr lvl="3">
              <a:buNone/>
              <a:defRPr sz="1300">
                <a:solidFill>
                  <a:srgbClr val="525252"/>
                </a:solidFill>
                <a:latin typeface="Roboto Slab Regular"/>
                <a:ea typeface="Roboto Slab Regular"/>
                <a:cs typeface="Roboto Slab Regular"/>
                <a:sym typeface="Roboto Slab Regular"/>
              </a:defRPr>
            </a:lvl4pPr>
            <a:lvl5pPr lvl="4">
              <a:buNone/>
              <a:defRPr sz="1300">
                <a:solidFill>
                  <a:srgbClr val="525252"/>
                </a:solidFill>
                <a:latin typeface="Roboto Slab Regular"/>
                <a:ea typeface="Roboto Slab Regular"/>
                <a:cs typeface="Roboto Slab Regular"/>
                <a:sym typeface="Roboto Slab Regular"/>
              </a:defRPr>
            </a:lvl5pPr>
            <a:lvl6pPr lvl="5">
              <a:buNone/>
              <a:defRPr sz="1300">
                <a:solidFill>
                  <a:srgbClr val="525252"/>
                </a:solidFill>
                <a:latin typeface="Roboto Slab Regular"/>
                <a:ea typeface="Roboto Slab Regular"/>
                <a:cs typeface="Roboto Slab Regular"/>
                <a:sym typeface="Roboto Slab Regular"/>
              </a:defRPr>
            </a:lvl6pPr>
            <a:lvl7pPr lvl="6">
              <a:buNone/>
              <a:defRPr sz="1300">
                <a:solidFill>
                  <a:srgbClr val="525252"/>
                </a:solidFill>
                <a:latin typeface="Roboto Slab Regular"/>
                <a:ea typeface="Roboto Slab Regular"/>
                <a:cs typeface="Roboto Slab Regular"/>
                <a:sym typeface="Roboto Slab Regular"/>
              </a:defRPr>
            </a:lvl7pPr>
            <a:lvl8pPr lvl="7">
              <a:buNone/>
              <a:defRPr sz="1300">
                <a:solidFill>
                  <a:srgbClr val="525252"/>
                </a:solidFill>
                <a:latin typeface="Roboto Slab Regular"/>
                <a:ea typeface="Roboto Slab Regular"/>
                <a:cs typeface="Roboto Slab Regular"/>
                <a:sym typeface="Roboto Slab Regular"/>
              </a:defRPr>
            </a:lvl8pPr>
            <a:lvl9pPr lvl="8">
              <a:buNone/>
              <a:defRPr sz="1300">
                <a:solidFill>
                  <a:srgbClr val="525252"/>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137" name="Shape 137"/>
        <p:cNvGrpSpPr/>
        <p:nvPr/>
      </p:nvGrpSpPr>
      <p:grpSpPr>
        <a:xfrm>
          <a:off x="0" y="0"/>
          <a:ext cx="0" cy="0"/>
          <a:chOff x="0" y="0"/>
          <a:chExt cx="0" cy="0"/>
        </a:xfrm>
      </p:grpSpPr>
      <p:sp>
        <p:nvSpPr>
          <p:cNvPr id="138" name="Google Shape;138;p22"/>
          <p:cNvSpPr txBox="1"/>
          <p:nvPr>
            <p:ph type="ctrTitle"/>
          </p:nvPr>
        </p:nvSpPr>
        <p:spPr>
          <a:xfrm>
            <a:off x="1561650" y="751888"/>
            <a:ext cx="6020700" cy="2052600"/>
          </a:xfrm>
          <a:prstGeom prst="rect">
            <a:avLst/>
          </a:prstGeom>
        </p:spPr>
        <p:txBody>
          <a:bodyPr anchorCtr="0" anchor="b" bIns="0" lIns="0" spcFirstLastPara="1" rIns="0" wrap="square" tIns="0">
            <a:noAutofit/>
          </a:bodyPr>
          <a:lstStyle>
            <a:lvl1pPr lvl="0" rtl="0" algn="ctr">
              <a:spcBef>
                <a:spcPts val="0"/>
              </a:spcBef>
              <a:spcAft>
                <a:spcPts val="0"/>
              </a:spcAft>
              <a:buSzPts val="5200"/>
              <a:buNone/>
              <a:defRPr sz="5200">
                <a:solidFill>
                  <a:schemeClr val="lt1"/>
                </a:solidFill>
              </a:defRPr>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139" name="Google Shape;139;p22"/>
          <p:cNvSpPr txBox="1"/>
          <p:nvPr>
            <p:ph idx="1" type="subTitle"/>
          </p:nvPr>
        </p:nvSpPr>
        <p:spPr>
          <a:xfrm>
            <a:off x="2924250" y="2804488"/>
            <a:ext cx="3295500" cy="792600"/>
          </a:xfrm>
          <a:prstGeom prst="rect">
            <a:avLst/>
          </a:prstGeom>
        </p:spPr>
        <p:txBody>
          <a:bodyPr anchorCtr="0" anchor="t" bIns="0" lIns="0" spcFirstLastPara="1" rIns="0" wrap="square" tIns="0">
            <a:noAutofit/>
          </a:bodyPr>
          <a:lstStyle>
            <a:lvl1pPr lvl="0" rtl="0" algn="ctr">
              <a:lnSpc>
                <a:spcPct val="100000"/>
              </a:lnSpc>
              <a:spcBef>
                <a:spcPts val="0"/>
              </a:spcBef>
              <a:spcAft>
                <a:spcPts val="0"/>
              </a:spcAft>
              <a:buSzPts val="2800"/>
              <a:buNone/>
              <a:defRPr/>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0" name="Google Shape;140;p22"/>
          <p:cNvSpPr/>
          <p:nvPr/>
        </p:nvSpPr>
        <p:spPr>
          <a:xfrm>
            <a:off x="1060456" y="1158638"/>
            <a:ext cx="121198" cy="121434"/>
          </a:xfrm>
          <a:custGeom>
            <a:rect b="b" l="l" r="r" t="t"/>
            <a:pathLst>
              <a:path extrusionOk="0" h="4634" w="4625">
                <a:moveTo>
                  <a:pt x="1" y="0"/>
                </a:moveTo>
                <a:lnTo>
                  <a:pt x="1" y="4633"/>
                </a:lnTo>
                <a:lnTo>
                  <a:pt x="4625" y="4633"/>
                </a:lnTo>
                <a:lnTo>
                  <a:pt x="4625" y="0"/>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1" name="Google Shape;141;p22"/>
          <p:cNvSpPr/>
          <p:nvPr/>
        </p:nvSpPr>
        <p:spPr>
          <a:xfrm>
            <a:off x="7799740" y="916059"/>
            <a:ext cx="121434" cy="121434"/>
          </a:xfrm>
          <a:custGeom>
            <a:rect b="b" l="l" r="r" t="t"/>
            <a:pathLst>
              <a:path extrusionOk="0" h="4634" w="4634">
                <a:moveTo>
                  <a:pt x="0" y="1"/>
                </a:moveTo>
                <a:lnTo>
                  <a:pt x="0" y="4634"/>
                </a:lnTo>
                <a:lnTo>
                  <a:pt x="4633" y="4634"/>
                </a:lnTo>
                <a:lnTo>
                  <a:pt x="4633"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2" name="Google Shape;142;p22"/>
          <p:cNvSpPr/>
          <p:nvPr/>
        </p:nvSpPr>
        <p:spPr>
          <a:xfrm>
            <a:off x="5257933" y="2452405"/>
            <a:ext cx="57599" cy="57599"/>
          </a:xfrm>
          <a:custGeom>
            <a:rect b="b" l="l" r="r" t="t"/>
            <a:pathLst>
              <a:path extrusionOk="0" fill="none" h="2198" w="2198">
                <a:moveTo>
                  <a:pt x="1" y="1"/>
                </a:moveTo>
                <a:lnTo>
                  <a:pt x="2198" y="1"/>
                </a:lnTo>
                <a:lnTo>
                  <a:pt x="2198" y="2198"/>
                </a:lnTo>
                <a:lnTo>
                  <a:pt x="1" y="2198"/>
                </a:lnTo>
                <a:close/>
              </a:path>
            </a:pathLst>
          </a:custGeom>
          <a:noFill/>
          <a:ln cap="flat" cmpd="sng" w="13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3" name="Google Shape;143;p22"/>
          <p:cNvSpPr/>
          <p:nvPr/>
        </p:nvSpPr>
        <p:spPr>
          <a:xfrm>
            <a:off x="8710023" y="4821495"/>
            <a:ext cx="98059" cy="98295"/>
          </a:xfrm>
          <a:custGeom>
            <a:rect b="b" l="l" r="r" t="t"/>
            <a:pathLst>
              <a:path extrusionOk="0" fill="none" h="3751" w="3742">
                <a:moveTo>
                  <a:pt x="1" y="0"/>
                </a:moveTo>
                <a:lnTo>
                  <a:pt x="3742" y="0"/>
                </a:lnTo>
                <a:lnTo>
                  <a:pt x="3742" y="3750"/>
                </a:lnTo>
                <a:lnTo>
                  <a:pt x="1" y="3750"/>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4" name="Google Shape;144;p22"/>
          <p:cNvSpPr/>
          <p:nvPr/>
        </p:nvSpPr>
        <p:spPr>
          <a:xfrm>
            <a:off x="275669" y="1557059"/>
            <a:ext cx="57834" cy="57599"/>
          </a:xfrm>
          <a:custGeom>
            <a:rect b="b" l="l" r="r" t="t"/>
            <a:pathLst>
              <a:path extrusionOk="0" fill="none" h="2198" w="2207">
                <a:moveTo>
                  <a:pt x="0" y="0"/>
                </a:moveTo>
                <a:lnTo>
                  <a:pt x="2207" y="0"/>
                </a:lnTo>
                <a:lnTo>
                  <a:pt x="2207" y="2197"/>
                </a:lnTo>
                <a:lnTo>
                  <a:pt x="0" y="2197"/>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5" name="Google Shape;145;p22"/>
          <p:cNvSpPr/>
          <p:nvPr/>
        </p:nvSpPr>
        <p:spPr>
          <a:xfrm>
            <a:off x="8263673" y="2953681"/>
            <a:ext cx="104086" cy="104322"/>
          </a:xfrm>
          <a:custGeom>
            <a:rect b="b" l="l" r="r" t="t"/>
            <a:pathLst>
              <a:path extrusionOk="0" h="3981" w="3972">
                <a:moveTo>
                  <a:pt x="0" y="1"/>
                </a:moveTo>
                <a:lnTo>
                  <a:pt x="0" y="3981"/>
                </a:lnTo>
                <a:lnTo>
                  <a:pt x="3972" y="3981"/>
                </a:lnTo>
                <a:lnTo>
                  <a:pt x="3972" y="1"/>
                </a:lnTo>
                <a:close/>
              </a:path>
            </a:pathLst>
          </a:custGeom>
          <a:solidFill>
            <a:srgbClr val="00CFC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46" name="Google Shape;146;p22"/>
          <p:cNvGrpSpPr/>
          <p:nvPr/>
        </p:nvGrpSpPr>
        <p:grpSpPr>
          <a:xfrm>
            <a:off x="8263682" y="-434366"/>
            <a:ext cx="188886" cy="1181531"/>
            <a:chOff x="2877432" y="975334"/>
            <a:chExt cx="188886" cy="1181531"/>
          </a:xfrm>
        </p:grpSpPr>
        <p:sp>
          <p:nvSpPr>
            <p:cNvPr id="147" name="Google Shape;147;p22"/>
            <p:cNvSpPr/>
            <p:nvPr/>
          </p:nvSpPr>
          <p:spPr>
            <a:xfrm>
              <a:off x="2877432" y="1968242"/>
              <a:ext cx="188886" cy="188624"/>
            </a:xfrm>
            <a:custGeom>
              <a:rect b="b" l="l" r="r" t="t"/>
              <a:pathLst>
                <a:path extrusionOk="0" fill="none" h="7198" w="7208">
                  <a:moveTo>
                    <a:pt x="1" y="0"/>
                  </a:moveTo>
                  <a:lnTo>
                    <a:pt x="7208" y="0"/>
                  </a:lnTo>
                  <a:lnTo>
                    <a:pt x="7208" y="7198"/>
                  </a:lnTo>
                  <a:lnTo>
                    <a:pt x="1" y="7198"/>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8" name="Google Shape;148;p22"/>
            <p:cNvSpPr/>
            <p:nvPr/>
          </p:nvSpPr>
          <p:spPr>
            <a:xfrm>
              <a:off x="2905393" y="1452501"/>
              <a:ext cx="133226" cy="133252"/>
            </a:xfrm>
            <a:custGeom>
              <a:rect b="b" l="l" r="r" t="t"/>
              <a:pathLst>
                <a:path extrusionOk="0" fill="none" h="5085" w="5084">
                  <a:moveTo>
                    <a:pt x="0" y="1"/>
                  </a:moveTo>
                  <a:lnTo>
                    <a:pt x="5083" y="1"/>
                  </a:lnTo>
                  <a:lnTo>
                    <a:pt x="5083" y="5084"/>
                  </a:lnTo>
                  <a:lnTo>
                    <a:pt x="0"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49" name="Google Shape;149;p22"/>
            <p:cNvSpPr/>
            <p:nvPr/>
          </p:nvSpPr>
          <p:spPr>
            <a:xfrm>
              <a:off x="2931651" y="975334"/>
              <a:ext cx="80476" cy="80711"/>
            </a:xfrm>
            <a:custGeom>
              <a:rect b="b" l="l" r="r" t="t"/>
              <a:pathLst>
                <a:path extrusionOk="0" fill="none" h="3080" w="3071">
                  <a:moveTo>
                    <a:pt x="0" y="0"/>
                  </a:moveTo>
                  <a:lnTo>
                    <a:pt x="3070" y="0"/>
                  </a:lnTo>
                  <a:lnTo>
                    <a:pt x="3070" y="3080"/>
                  </a:lnTo>
                  <a:lnTo>
                    <a:pt x="0" y="3080"/>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50" name="Google Shape;150;p22"/>
          <p:cNvSpPr/>
          <p:nvPr/>
        </p:nvSpPr>
        <p:spPr>
          <a:xfrm>
            <a:off x="8485996" y="1614632"/>
            <a:ext cx="80502" cy="80476"/>
          </a:xfrm>
          <a:custGeom>
            <a:rect b="b" l="l" r="r" t="t"/>
            <a:pathLst>
              <a:path extrusionOk="0" h="3071" w="3072">
                <a:moveTo>
                  <a:pt x="1" y="0"/>
                </a:moveTo>
                <a:lnTo>
                  <a:pt x="1" y="3070"/>
                </a:lnTo>
                <a:lnTo>
                  <a:pt x="3071" y="3070"/>
                </a:lnTo>
                <a:lnTo>
                  <a:pt x="3071" y="0"/>
                </a:lnTo>
                <a:close/>
              </a:path>
            </a:pathLst>
          </a:custGeom>
          <a:solidFill>
            <a:srgbClr val="FF9973"/>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51" name="Google Shape;151;p22"/>
          <p:cNvGrpSpPr/>
          <p:nvPr/>
        </p:nvGrpSpPr>
        <p:grpSpPr>
          <a:xfrm>
            <a:off x="3090746" y="-533657"/>
            <a:ext cx="98059" cy="1147596"/>
            <a:chOff x="3347921" y="16006"/>
            <a:chExt cx="98059" cy="1147596"/>
          </a:xfrm>
        </p:grpSpPr>
        <p:sp>
          <p:nvSpPr>
            <p:cNvPr id="152" name="Google Shape;152;p22"/>
            <p:cNvSpPr/>
            <p:nvPr/>
          </p:nvSpPr>
          <p:spPr>
            <a:xfrm>
              <a:off x="3347921" y="1065280"/>
              <a:ext cx="98059" cy="98321"/>
            </a:xfrm>
            <a:custGeom>
              <a:rect b="b" l="l" r="r" t="t"/>
              <a:pathLst>
                <a:path extrusionOk="0" fill="none" h="3752" w="3742">
                  <a:moveTo>
                    <a:pt x="0" y="1"/>
                  </a:moveTo>
                  <a:lnTo>
                    <a:pt x="3741" y="1"/>
                  </a:lnTo>
                  <a:lnTo>
                    <a:pt x="3741" y="3751"/>
                  </a:lnTo>
                  <a:lnTo>
                    <a:pt x="0" y="3751"/>
                  </a:lnTo>
                  <a:close/>
                </a:path>
              </a:pathLst>
            </a:custGeom>
            <a:noFill/>
            <a:ln cap="flat" cmpd="sng" w="2975">
              <a:solidFill>
                <a:srgbClr val="E898A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3" name="Google Shape;153;p22"/>
            <p:cNvSpPr/>
            <p:nvPr/>
          </p:nvSpPr>
          <p:spPr>
            <a:xfrm>
              <a:off x="3392705" y="16006"/>
              <a:ext cx="8464" cy="894665"/>
            </a:xfrm>
            <a:custGeom>
              <a:rect b="b" l="l" r="r" t="t"/>
              <a:pathLst>
                <a:path extrusionOk="0" h="34141" w="323">
                  <a:moveTo>
                    <a:pt x="157" y="1"/>
                  </a:moveTo>
                  <a:lnTo>
                    <a:pt x="1" y="34141"/>
                  </a:lnTo>
                  <a:lnTo>
                    <a:pt x="323" y="34141"/>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4" name="Google Shape;154;p22"/>
          <p:cNvGrpSpPr/>
          <p:nvPr/>
        </p:nvGrpSpPr>
        <p:grpSpPr>
          <a:xfrm>
            <a:off x="4892771" y="-340112"/>
            <a:ext cx="121172" cy="760495"/>
            <a:chOff x="5245196" y="3136513"/>
            <a:chExt cx="121172" cy="760495"/>
          </a:xfrm>
        </p:grpSpPr>
        <p:sp>
          <p:nvSpPr>
            <p:cNvPr id="155" name="Google Shape;155;p22"/>
            <p:cNvSpPr/>
            <p:nvPr/>
          </p:nvSpPr>
          <p:spPr>
            <a:xfrm>
              <a:off x="5245196" y="3775810"/>
              <a:ext cx="121172" cy="121198"/>
            </a:xfrm>
            <a:custGeom>
              <a:rect b="b" l="l" r="r" t="t"/>
              <a:pathLst>
                <a:path extrusionOk="0" h="4625" w="4624">
                  <a:moveTo>
                    <a:pt x="0" y="1"/>
                  </a:moveTo>
                  <a:lnTo>
                    <a:pt x="0" y="4624"/>
                  </a:lnTo>
                  <a:lnTo>
                    <a:pt x="4624" y="4624"/>
                  </a:lnTo>
                  <a:lnTo>
                    <a:pt x="4624" y="1"/>
                  </a:lnTo>
                  <a:close/>
                </a:path>
              </a:pathLst>
            </a:custGeom>
            <a:solidFill>
              <a:srgbClr val="E898AC"/>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6" name="Google Shape;156;p22"/>
            <p:cNvSpPr/>
            <p:nvPr/>
          </p:nvSpPr>
          <p:spPr>
            <a:xfrm>
              <a:off x="5309007" y="3136513"/>
              <a:ext cx="8464" cy="554288"/>
            </a:xfrm>
            <a:custGeom>
              <a:rect b="b" l="l" r="r" t="t"/>
              <a:pathLst>
                <a:path extrusionOk="0" h="21152" w="323">
                  <a:moveTo>
                    <a:pt x="166" y="1"/>
                  </a:moveTo>
                  <a:lnTo>
                    <a:pt x="0" y="21152"/>
                  </a:lnTo>
                  <a:lnTo>
                    <a:pt x="322" y="21152"/>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157" name="Google Shape;157;p22"/>
          <p:cNvGrpSpPr/>
          <p:nvPr/>
        </p:nvGrpSpPr>
        <p:grpSpPr>
          <a:xfrm>
            <a:off x="250617" y="2402301"/>
            <a:ext cx="188650" cy="2468354"/>
            <a:chOff x="250617" y="2402301"/>
            <a:chExt cx="188650" cy="2468354"/>
          </a:xfrm>
        </p:grpSpPr>
        <p:sp>
          <p:nvSpPr>
            <p:cNvPr id="158" name="Google Shape;158;p22"/>
            <p:cNvSpPr/>
            <p:nvPr/>
          </p:nvSpPr>
          <p:spPr>
            <a:xfrm>
              <a:off x="250617" y="4681770"/>
              <a:ext cx="188650" cy="188886"/>
            </a:xfrm>
            <a:custGeom>
              <a:rect b="b" l="l" r="r" t="t"/>
              <a:pathLst>
                <a:path extrusionOk="0" fill="none" h="7208" w="7199">
                  <a:moveTo>
                    <a:pt x="0" y="1"/>
                  </a:moveTo>
                  <a:lnTo>
                    <a:pt x="7198" y="1"/>
                  </a:lnTo>
                  <a:lnTo>
                    <a:pt x="7198" y="7207"/>
                  </a:lnTo>
                  <a:lnTo>
                    <a:pt x="0" y="7207"/>
                  </a:lnTo>
                  <a:close/>
                </a:path>
              </a:pathLst>
            </a:custGeom>
            <a:noFill/>
            <a:ln cap="flat" cmpd="sng" w="5750">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59" name="Google Shape;159;p22"/>
            <p:cNvSpPr/>
            <p:nvPr/>
          </p:nvSpPr>
          <p:spPr>
            <a:xfrm>
              <a:off x="278316" y="4166291"/>
              <a:ext cx="133226" cy="133226"/>
            </a:xfrm>
            <a:custGeom>
              <a:rect b="b" l="l" r="r" t="t"/>
              <a:pathLst>
                <a:path extrusionOk="0" fill="none" h="5084" w="5084">
                  <a:moveTo>
                    <a:pt x="1" y="0"/>
                  </a:moveTo>
                  <a:lnTo>
                    <a:pt x="5084" y="0"/>
                  </a:lnTo>
                  <a:lnTo>
                    <a:pt x="5084" y="5084"/>
                  </a:lnTo>
                  <a:lnTo>
                    <a:pt x="1" y="5084"/>
                  </a:lnTo>
                  <a:close/>
                </a:path>
              </a:pathLst>
            </a:custGeom>
            <a:noFill/>
            <a:ln cap="flat" cmpd="sng" w="41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0" name="Google Shape;160;p22"/>
            <p:cNvSpPr/>
            <p:nvPr/>
          </p:nvSpPr>
          <p:spPr>
            <a:xfrm>
              <a:off x="304573" y="3689098"/>
              <a:ext cx="80476" cy="80476"/>
            </a:xfrm>
            <a:custGeom>
              <a:rect b="b" l="l" r="r" t="t"/>
              <a:pathLst>
                <a:path extrusionOk="0" fill="none" h="3071" w="3071">
                  <a:moveTo>
                    <a:pt x="1" y="0"/>
                  </a:moveTo>
                  <a:lnTo>
                    <a:pt x="3071" y="0"/>
                  </a:lnTo>
                  <a:lnTo>
                    <a:pt x="3071" y="3071"/>
                  </a:lnTo>
                  <a:lnTo>
                    <a:pt x="1" y="3071"/>
                  </a:lnTo>
                  <a:close/>
                </a:path>
              </a:pathLst>
            </a:custGeom>
            <a:noFill/>
            <a:ln cap="flat" cmpd="sng" w="2525">
              <a:solidFill>
                <a:srgbClr val="FF9973"/>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1" name="Google Shape;161;p22"/>
            <p:cNvSpPr/>
            <p:nvPr/>
          </p:nvSpPr>
          <p:spPr>
            <a:xfrm>
              <a:off x="340710" y="2402301"/>
              <a:ext cx="8464" cy="1011487"/>
            </a:xfrm>
            <a:custGeom>
              <a:rect b="b" l="l" r="r" t="t"/>
              <a:pathLst>
                <a:path extrusionOk="0" h="38599" w="323">
                  <a:moveTo>
                    <a:pt x="157" y="1"/>
                  </a:moveTo>
                  <a:lnTo>
                    <a:pt x="0" y="38599"/>
                  </a:lnTo>
                  <a:lnTo>
                    <a:pt x="322" y="38599"/>
                  </a:lnTo>
                  <a:lnTo>
                    <a:pt x="157"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
        <p:nvSpPr>
          <p:cNvPr id="162" name="Google Shape;162;p22"/>
          <p:cNvSpPr/>
          <p:nvPr/>
        </p:nvSpPr>
        <p:spPr>
          <a:xfrm>
            <a:off x="8935726" y="10"/>
            <a:ext cx="8464" cy="2519637"/>
          </a:xfrm>
          <a:custGeom>
            <a:rect b="b" l="l" r="r" t="t"/>
            <a:pathLst>
              <a:path extrusionOk="0" h="96151" w="323">
                <a:moveTo>
                  <a:pt x="166" y="0"/>
                </a:moveTo>
                <a:lnTo>
                  <a:pt x="1" y="96150"/>
                </a:lnTo>
                <a:lnTo>
                  <a:pt x="323" y="96150"/>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3" name="Google Shape;163;p22"/>
          <p:cNvSpPr/>
          <p:nvPr/>
        </p:nvSpPr>
        <p:spPr>
          <a:xfrm>
            <a:off x="646863" y="21446"/>
            <a:ext cx="8464" cy="1689069"/>
          </a:xfrm>
          <a:custGeom>
            <a:rect b="b" l="l" r="r" t="t"/>
            <a:pathLst>
              <a:path extrusionOk="0" h="64456" w="323">
                <a:moveTo>
                  <a:pt x="166" y="0"/>
                </a:moveTo>
                <a:lnTo>
                  <a:pt x="1" y="64456"/>
                </a:lnTo>
                <a:lnTo>
                  <a:pt x="322" y="64456"/>
                </a:lnTo>
                <a:lnTo>
                  <a:pt x="166" y="0"/>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164" name="Google Shape;164;p22"/>
          <p:cNvGrpSpPr/>
          <p:nvPr/>
        </p:nvGrpSpPr>
        <p:grpSpPr>
          <a:xfrm>
            <a:off x="2038689" y="173907"/>
            <a:ext cx="57599" cy="831799"/>
            <a:chOff x="2038689" y="173907"/>
            <a:chExt cx="57599" cy="831799"/>
          </a:xfrm>
        </p:grpSpPr>
        <p:sp>
          <p:nvSpPr>
            <p:cNvPr id="165" name="Google Shape;165;p22"/>
            <p:cNvSpPr/>
            <p:nvPr/>
          </p:nvSpPr>
          <p:spPr>
            <a:xfrm>
              <a:off x="2038689" y="947872"/>
              <a:ext cx="57599" cy="57834"/>
            </a:xfrm>
            <a:custGeom>
              <a:rect b="b" l="l" r="r" t="t"/>
              <a:pathLst>
                <a:path extrusionOk="0" fill="none" h="2207" w="2198">
                  <a:moveTo>
                    <a:pt x="1" y="0"/>
                  </a:moveTo>
                  <a:lnTo>
                    <a:pt x="2197" y="0"/>
                  </a:lnTo>
                  <a:lnTo>
                    <a:pt x="2197" y="2206"/>
                  </a:lnTo>
                  <a:lnTo>
                    <a:pt x="1" y="2206"/>
                  </a:lnTo>
                  <a:close/>
                </a:path>
              </a:pathLst>
            </a:custGeom>
            <a:noFill/>
            <a:ln cap="flat" cmpd="sng" w="2975">
              <a:solidFill>
                <a:srgbClr val="00CFCC"/>
              </a:solidFill>
              <a:prstDash val="solid"/>
              <a:miter lim="9192"/>
              <a:headEnd len="sm" w="sm" type="none"/>
              <a:tailEnd len="sm" w="sm" type="none"/>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6" name="Google Shape;166;p22"/>
            <p:cNvSpPr/>
            <p:nvPr/>
          </p:nvSpPr>
          <p:spPr>
            <a:xfrm>
              <a:off x="2063269" y="173907"/>
              <a:ext cx="8438" cy="692074"/>
            </a:xfrm>
            <a:custGeom>
              <a:rect b="b" l="l" r="r" t="t"/>
              <a:pathLst>
                <a:path extrusionOk="0" h="26410" w="322">
                  <a:moveTo>
                    <a:pt x="166" y="1"/>
                  </a:moveTo>
                  <a:lnTo>
                    <a:pt x="0" y="26410"/>
                  </a:lnTo>
                  <a:lnTo>
                    <a:pt x="322" y="26410"/>
                  </a:lnTo>
                  <a:lnTo>
                    <a:pt x="166" y="1"/>
                  </a:lnTo>
                  <a:close/>
                </a:path>
              </a:pathLst>
            </a:custGeom>
            <a:solidFill>
              <a:srgbClr val="FFD6E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spTree>
      <p:nvGrpSpPr>
        <p:cNvPr id="167" name="Shape 167"/>
        <p:cNvGrpSpPr/>
        <p:nvPr/>
      </p:nvGrpSpPr>
      <p:grpSpPr>
        <a:xfrm>
          <a:off x="0" y="0"/>
          <a:ext cx="0" cy="0"/>
          <a:chOff x="0" y="0"/>
          <a:chExt cx="0" cy="0"/>
        </a:xfrm>
      </p:grpSpPr>
      <p:sp>
        <p:nvSpPr>
          <p:cNvPr id="168" name="Google Shape;168;p23"/>
          <p:cNvSpPr txBox="1"/>
          <p:nvPr>
            <p:ph type="title"/>
          </p:nvPr>
        </p:nvSpPr>
        <p:spPr>
          <a:xfrm>
            <a:off x="311700" y="2150850"/>
            <a:ext cx="8520600" cy="841800"/>
          </a:xfrm>
          <a:prstGeom prst="rect">
            <a:avLst/>
          </a:prstGeom>
        </p:spPr>
        <p:txBody>
          <a:bodyPr anchorCtr="0" anchor="ctr" bIns="0" lIns="0" spcFirstLastPara="1" rIns="0" wrap="square" tIns="0">
            <a:noAutofit/>
          </a:bodyPr>
          <a:lstStyle>
            <a:lvl1pPr lvl="0" rtl="0" algn="ctr">
              <a:spcBef>
                <a:spcPts val="0"/>
              </a:spcBef>
              <a:spcAft>
                <a:spcPts val="0"/>
              </a:spcAft>
              <a:buSzPts val="3600"/>
              <a:buNone/>
              <a:defRPr sz="3600"/>
            </a:lvl1pPr>
            <a:lvl2pPr lvl="1" rtl="0" algn="ctr">
              <a:spcBef>
                <a:spcPts val="0"/>
              </a:spcBef>
              <a:spcAft>
                <a:spcPts val="0"/>
              </a:spcAft>
              <a:buSzPts val="3600"/>
              <a:buNone/>
              <a:defRPr sz="3600"/>
            </a:lvl2pPr>
            <a:lvl3pPr lvl="2" rtl="0" algn="ctr">
              <a:spcBef>
                <a:spcPts val="0"/>
              </a:spcBef>
              <a:spcAft>
                <a:spcPts val="0"/>
              </a:spcAft>
              <a:buSzPts val="3600"/>
              <a:buNone/>
              <a:defRPr sz="3600"/>
            </a:lvl3pPr>
            <a:lvl4pPr lvl="3" rtl="0" algn="ctr">
              <a:spcBef>
                <a:spcPts val="0"/>
              </a:spcBef>
              <a:spcAft>
                <a:spcPts val="0"/>
              </a:spcAft>
              <a:buSzPts val="3600"/>
              <a:buNone/>
              <a:defRPr sz="3600"/>
            </a:lvl4pPr>
            <a:lvl5pPr lvl="4" rtl="0" algn="ctr">
              <a:spcBef>
                <a:spcPts val="0"/>
              </a:spcBef>
              <a:spcAft>
                <a:spcPts val="0"/>
              </a:spcAft>
              <a:buSzPts val="3600"/>
              <a:buNone/>
              <a:defRPr sz="3600"/>
            </a:lvl5pPr>
            <a:lvl6pPr lvl="5" rtl="0" algn="ctr">
              <a:spcBef>
                <a:spcPts val="0"/>
              </a:spcBef>
              <a:spcAft>
                <a:spcPts val="0"/>
              </a:spcAft>
              <a:buSzPts val="3600"/>
              <a:buNone/>
              <a:defRPr sz="3600"/>
            </a:lvl6pPr>
            <a:lvl7pPr lvl="6" rtl="0" algn="ctr">
              <a:spcBef>
                <a:spcPts val="0"/>
              </a:spcBef>
              <a:spcAft>
                <a:spcPts val="0"/>
              </a:spcAft>
              <a:buSzPts val="3600"/>
              <a:buNone/>
              <a:defRPr sz="3600"/>
            </a:lvl7pPr>
            <a:lvl8pPr lvl="7" rtl="0" algn="ctr">
              <a:spcBef>
                <a:spcPts val="0"/>
              </a:spcBef>
              <a:spcAft>
                <a:spcPts val="0"/>
              </a:spcAft>
              <a:buSzPts val="3600"/>
              <a:buNone/>
              <a:defRPr sz="3600"/>
            </a:lvl8pPr>
            <a:lvl9pPr lvl="8" rtl="0" algn="ctr">
              <a:spcBef>
                <a:spcPts val="0"/>
              </a:spcBef>
              <a:spcAft>
                <a:spcPts val="0"/>
              </a:spcAft>
              <a:buSzPts val="3600"/>
              <a:buNone/>
              <a:defRPr sz="3600"/>
            </a:lvl9pPr>
          </a:lstStyle>
          <a:p/>
        </p:txBody>
      </p:sp>
      <p:sp>
        <p:nvSpPr>
          <p:cNvPr id="169" name="Google Shape;169;p23"/>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1">
  <p:cSld name="TITLE_AND_BODY_1">
    <p:spTree>
      <p:nvGrpSpPr>
        <p:cNvPr id="170" name="Shape 170"/>
        <p:cNvGrpSpPr/>
        <p:nvPr/>
      </p:nvGrpSpPr>
      <p:grpSpPr>
        <a:xfrm>
          <a:off x="0" y="0"/>
          <a:ext cx="0" cy="0"/>
          <a:chOff x="0" y="0"/>
          <a:chExt cx="0" cy="0"/>
        </a:xfrm>
      </p:grpSpPr>
      <p:sp>
        <p:nvSpPr>
          <p:cNvPr id="171" name="Google Shape;171;p24"/>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7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72" name="Google Shape;172;p24"/>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lvl1pPr indent="-228600" lvl="0" marL="457200" rtl="0">
              <a:spcBef>
                <a:spcPts val="0"/>
              </a:spcBef>
              <a:spcAft>
                <a:spcPts val="0"/>
              </a:spcAft>
              <a:buSzPts val="1300"/>
              <a:buNone/>
              <a:defRPr/>
            </a:lvl1pPr>
            <a:lvl2pPr indent="-228600" lvl="1" marL="914400" rtl="0">
              <a:spcBef>
                <a:spcPts val="0"/>
              </a:spcBef>
              <a:spcAft>
                <a:spcPts val="0"/>
              </a:spcAft>
              <a:buSzPts val="1300"/>
              <a:buNone/>
              <a:defRPr/>
            </a:lvl2pPr>
            <a:lvl3pPr indent="-228600" lvl="2" marL="1371600" rtl="0">
              <a:spcBef>
                <a:spcPts val="0"/>
              </a:spcBef>
              <a:spcAft>
                <a:spcPts val="0"/>
              </a:spcAft>
              <a:buSzPts val="1300"/>
              <a:buNone/>
              <a:defRPr/>
            </a:lvl3pPr>
            <a:lvl4pPr indent="-228600" lvl="3" marL="1828800" rtl="0">
              <a:spcBef>
                <a:spcPts val="0"/>
              </a:spcBef>
              <a:spcAft>
                <a:spcPts val="0"/>
              </a:spcAft>
              <a:buSzPts val="1300"/>
              <a:buNone/>
              <a:defRPr/>
            </a:lvl4pPr>
            <a:lvl5pPr indent="-228600" lvl="4" marL="2286000" rtl="0">
              <a:spcBef>
                <a:spcPts val="0"/>
              </a:spcBef>
              <a:spcAft>
                <a:spcPts val="0"/>
              </a:spcAft>
              <a:buSzPts val="1300"/>
              <a:buNone/>
              <a:defRPr/>
            </a:lvl5pPr>
            <a:lvl6pPr indent="-228600" lvl="5" marL="2743200" rtl="0">
              <a:spcBef>
                <a:spcPts val="0"/>
              </a:spcBef>
              <a:spcAft>
                <a:spcPts val="0"/>
              </a:spcAft>
              <a:buSzPts val="1300"/>
              <a:buNone/>
              <a:defRPr/>
            </a:lvl6pPr>
            <a:lvl7pPr indent="-228600" lvl="6" marL="3200400" rtl="0">
              <a:spcBef>
                <a:spcPts val="0"/>
              </a:spcBef>
              <a:spcAft>
                <a:spcPts val="0"/>
              </a:spcAft>
              <a:buSzPts val="1300"/>
              <a:buNone/>
              <a:defRPr/>
            </a:lvl7pPr>
            <a:lvl8pPr indent="-228600" lvl="7" marL="3657600" rtl="0">
              <a:spcBef>
                <a:spcPts val="0"/>
              </a:spcBef>
              <a:spcAft>
                <a:spcPts val="0"/>
              </a:spcAft>
              <a:buSzPts val="1300"/>
              <a:buNone/>
              <a:defRPr/>
            </a:lvl8pPr>
            <a:lvl9pPr indent="-228600" lvl="8" marL="4114800" rtl="0">
              <a:spcBef>
                <a:spcPts val="0"/>
              </a:spcBef>
              <a:spcAft>
                <a:spcPts val="0"/>
              </a:spcAft>
              <a:buSzPts val="1300"/>
              <a:buNone/>
              <a:defRPr/>
            </a:lvl9pPr>
          </a:lstStyle>
          <a:p/>
        </p:txBody>
      </p:sp>
      <p:sp>
        <p:nvSpPr>
          <p:cNvPr id="173" name="Google Shape;173;p24"/>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74" name="Shape 174"/>
        <p:cNvGrpSpPr/>
        <p:nvPr/>
      </p:nvGrpSpPr>
      <p:grpSpPr>
        <a:xfrm>
          <a:off x="0" y="0"/>
          <a:ext cx="0" cy="0"/>
          <a:chOff x="0" y="0"/>
          <a:chExt cx="0" cy="0"/>
        </a:xfrm>
      </p:grpSpPr>
      <p:sp>
        <p:nvSpPr>
          <p:cNvPr id="175" name="Google Shape;175;p25"/>
          <p:cNvSpPr txBox="1"/>
          <p:nvPr>
            <p:ph type="title"/>
          </p:nvPr>
        </p:nvSpPr>
        <p:spPr>
          <a:xfrm>
            <a:off x="311700" y="445025"/>
            <a:ext cx="8520600" cy="572700"/>
          </a:xfrm>
          <a:prstGeom prst="rect">
            <a:avLst/>
          </a:prstGeom>
        </p:spPr>
        <p:txBody>
          <a:bodyPr anchorCtr="0" anchor="t" bIns="0" lIns="0" spcFirstLastPara="1" rIns="0" wrap="square" tIns="0">
            <a:noAutofit/>
          </a:bodyPr>
          <a:lstStyle>
            <a:lvl1pPr lvl="0" rtl="0">
              <a:spcBef>
                <a:spcPts val="0"/>
              </a:spcBef>
              <a:spcAft>
                <a:spcPts val="0"/>
              </a:spcAft>
              <a:buSzPts val="700"/>
              <a:buNone/>
              <a:defRPr/>
            </a:lvl1pPr>
            <a:lvl2pPr lvl="1" rtl="0">
              <a:spcBef>
                <a:spcPts val="0"/>
              </a:spcBef>
              <a:spcAft>
                <a:spcPts val="0"/>
              </a:spcAft>
              <a:buSzPts val="700"/>
              <a:buNone/>
              <a:defRPr/>
            </a:lvl2pPr>
            <a:lvl3pPr lvl="2" rtl="0">
              <a:spcBef>
                <a:spcPts val="0"/>
              </a:spcBef>
              <a:spcAft>
                <a:spcPts val="0"/>
              </a:spcAft>
              <a:buSzPts val="700"/>
              <a:buNone/>
              <a:defRPr/>
            </a:lvl3pPr>
            <a:lvl4pPr lvl="3" rtl="0">
              <a:spcBef>
                <a:spcPts val="0"/>
              </a:spcBef>
              <a:spcAft>
                <a:spcPts val="0"/>
              </a:spcAft>
              <a:buSzPts val="700"/>
              <a:buNone/>
              <a:defRPr/>
            </a:lvl4pPr>
            <a:lvl5pPr lvl="4" rtl="0">
              <a:spcBef>
                <a:spcPts val="0"/>
              </a:spcBef>
              <a:spcAft>
                <a:spcPts val="0"/>
              </a:spcAft>
              <a:buSzPts val="700"/>
              <a:buNone/>
              <a:defRPr/>
            </a:lvl5pPr>
            <a:lvl6pPr lvl="5" rtl="0">
              <a:spcBef>
                <a:spcPts val="0"/>
              </a:spcBef>
              <a:spcAft>
                <a:spcPts val="0"/>
              </a:spcAft>
              <a:buSzPts val="700"/>
              <a:buNone/>
              <a:defRPr/>
            </a:lvl6pPr>
            <a:lvl7pPr lvl="6" rtl="0">
              <a:spcBef>
                <a:spcPts val="0"/>
              </a:spcBef>
              <a:spcAft>
                <a:spcPts val="0"/>
              </a:spcAft>
              <a:buSzPts val="700"/>
              <a:buNone/>
              <a:defRPr/>
            </a:lvl7pPr>
            <a:lvl8pPr lvl="7" rtl="0">
              <a:spcBef>
                <a:spcPts val="0"/>
              </a:spcBef>
              <a:spcAft>
                <a:spcPts val="0"/>
              </a:spcAft>
              <a:buSzPts val="700"/>
              <a:buNone/>
              <a:defRPr/>
            </a:lvl8pPr>
            <a:lvl9pPr lvl="8" rtl="0">
              <a:spcBef>
                <a:spcPts val="0"/>
              </a:spcBef>
              <a:spcAft>
                <a:spcPts val="0"/>
              </a:spcAft>
              <a:buSzPts val="700"/>
              <a:buNone/>
              <a:defRPr/>
            </a:lvl9pPr>
          </a:lstStyle>
          <a:p/>
        </p:txBody>
      </p:sp>
      <p:sp>
        <p:nvSpPr>
          <p:cNvPr id="176" name="Google Shape;176;p25"/>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CUSTOM_1">
    <p:spTree>
      <p:nvGrpSpPr>
        <p:cNvPr id="19" name="Shape 19"/>
        <p:cNvGrpSpPr/>
        <p:nvPr/>
      </p:nvGrpSpPr>
      <p:grpSpPr>
        <a:xfrm>
          <a:off x="0" y="0"/>
          <a:ext cx="0" cy="0"/>
          <a:chOff x="0" y="0"/>
          <a:chExt cx="0" cy="0"/>
        </a:xfrm>
      </p:grpSpPr>
      <p:sp>
        <p:nvSpPr>
          <p:cNvPr id="20" name="Google Shape;20;p4"/>
          <p:cNvSpPr/>
          <p:nvPr/>
        </p:nvSpPr>
        <p:spPr>
          <a:xfrm>
            <a:off x="0" y="908575"/>
            <a:ext cx="8182464" cy="4234931"/>
          </a:xfrm>
          <a:custGeom>
            <a:rect b="b" l="l" r="r" t="t"/>
            <a:pathLst>
              <a:path extrusionOk="0" h="8028305" w="15511780">
                <a:moveTo>
                  <a:pt x="0" y="8027733"/>
                </a:moveTo>
                <a:lnTo>
                  <a:pt x="15511310" y="8027733"/>
                </a:lnTo>
                <a:lnTo>
                  <a:pt x="15511310" y="0"/>
                </a:lnTo>
                <a:lnTo>
                  <a:pt x="0" y="0"/>
                </a:lnTo>
                <a:lnTo>
                  <a:pt x="0" y="8027733"/>
                </a:lnTo>
                <a:close/>
              </a:path>
            </a:pathLst>
          </a:custGeom>
          <a:solidFill>
            <a:srgbClr val="F0EEE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21" name="Google Shape;21;p4"/>
          <p:cNvSpPr/>
          <p:nvPr/>
        </p:nvSpPr>
        <p:spPr>
          <a:xfrm>
            <a:off x="550911" y="-81105"/>
            <a:ext cx="4299600" cy="4489200"/>
          </a:xfrm>
          <a:prstGeom prst="rect">
            <a:avLst/>
          </a:prstGeom>
          <a:noFill/>
          <a:ln cap="flat" cmpd="sng" w="28575">
            <a:solidFill>
              <a:srgbClr val="DAC1B6"/>
            </a:solidFill>
            <a:prstDash val="solid"/>
            <a:round/>
            <a:headEnd len="sm" w="sm" type="none"/>
            <a:tailEnd len="sm" w="sm" type="none"/>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22" name="Google Shape;22;p4"/>
          <p:cNvSpPr txBox="1"/>
          <p:nvPr>
            <p:ph type="title"/>
          </p:nvPr>
        </p:nvSpPr>
        <p:spPr>
          <a:xfrm>
            <a:off x="1042037" y="3436014"/>
            <a:ext cx="5589000" cy="180600"/>
          </a:xfrm>
          <a:prstGeom prst="rect">
            <a:avLst/>
          </a:prstGeom>
        </p:spPr>
        <p:txBody>
          <a:bodyPr anchorCtr="0" anchor="t" bIns="0" lIns="0" spcFirstLastPara="1" rIns="0" wrap="square" tIns="0">
            <a:noAutofit/>
          </a:bodyPr>
          <a:lstStyle>
            <a:lvl1pPr lvl="0">
              <a:spcBef>
                <a:spcPts val="0"/>
              </a:spcBef>
              <a:spcAft>
                <a:spcPts val="0"/>
              </a:spcAft>
              <a:buNone/>
              <a:defRPr sz="1300"/>
            </a:lvl1pPr>
            <a:lvl2pPr lvl="1">
              <a:spcBef>
                <a:spcPts val="0"/>
              </a:spcBef>
              <a:spcAft>
                <a:spcPts val="0"/>
              </a:spcAft>
              <a:buNone/>
              <a:defRPr sz="1300"/>
            </a:lvl2pPr>
            <a:lvl3pPr lvl="2">
              <a:spcBef>
                <a:spcPts val="0"/>
              </a:spcBef>
              <a:spcAft>
                <a:spcPts val="0"/>
              </a:spcAft>
              <a:buNone/>
              <a:defRPr sz="1300"/>
            </a:lvl3pPr>
            <a:lvl4pPr lvl="3">
              <a:spcBef>
                <a:spcPts val="0"/>
              </a:spcBef>
              <a:spcAft>
                <a:spcPts val="0"/>
              </a:spcAft>
              <a:buNone/>
              <a:defRPr sz="1300"/>
            </a:lvl4pPr>
            <a:lvl5pPr lvl="4">
              <a:spcBef>
                <a:spcPts val="0"/>
              </a:spcBef>
              <a:spcAft>
                <a:spcPts val="0"/>
              </a:spcAft>
              <a:buNone/>
              <a:defRPr sz="1300"/>
            </a:lvl5pPr>
            <a:lvl6pPr lvl="5">
              <a:spcBef>
                <a:spcPts val="0"/>
              </a:spcBef>
              <a:spcAft>
                <a:spcPts val="0"/>
              </a:spcAft>
              <a:buNone/>
              <a:defRPr sz="1300"/>
            </a:lvl6pPr>
            <a:lvl7pPr lvl="6">
              <a:spcBef>
                <a:spcPts val="0"/>
              </a:spcBef>
              <a:spcAft>
                <a:spcPts val="0"/>
              </a:spcAft>
              <a:buNone/>
              <a:defRPr sz="1300"/>
            </a:lvl7pPr>
            <a:lvl8pPr lvl="7">
              <a:spcBef>
                <a:spcPts val="0"/>
              </a:spcBef>
              <a:spcAft>
                <a:spcPts val="0"/>
              </a:spcAft>
              <a:buNone/>
              <a:defRPr sz="1300"/>
            </a:lvl8pPr>
            <a:lvl9pPr lvl="8" rtl="0">
              <a:spcBef>
                <a:spcPts val="0"/>
              </a:spcBef>
              <a:spcAft>
                <a:spcPts val="0"/>
              </a:spcAft>
              <a:buNone/>
              <a:defRPr sz="1300"/>
            </a:lvl9pPr>
          </a:lstStyle>
          <a:p/>
        </p:txBody>
      </p:sp>
      <p:sp>
        <p:nvSpPr>
          <p:cNvPr id="23" name="Google Shape;23;p4"/>
          <p:cNvSpPr txBox="1"/>
          <p:nvPr>
            <p:ph idx="1" type="subTitle"/>
          </p:nvPr>
        </p:nvSpPr>
        <p:spPr>
          <a:xfrm>
            <a:off x="1042025" y="2390452"/>
            <a:ext cx="2926200" cy="4188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24" name="Google Shape;24;p4"/>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rgbClr val="525252"/>
                </a:solidFill>
                <a:latin typeface="Roboto Slab Regular"/>
                <a:ea typeface="Roboto Slab Regular"/>
                <a:cs typeface="Roboto Slab Regular"/>
                <a:sym typeface="Roboto Slab Regular"/>
              </a:defRPr>
            </a:lvl1pPr>
            <a:lvl2pPr lvl="1">
              <a:buNone/>
              <a:defRPr sz="1300">
                <a:solidFill>
                  <a:srgbClr val="525252"/>
                </a:solidFill>
                <a:latin typeface="Roboto Slab Regular"/>
                <a:ea typeface="Roboto Slab Regular"/>
                <a:cs typeface="Roboto Slab Regular"/>
                <a:sym typeface="Roboto Slab Regular"/>
              </a:defRPr>
            </a:lvl2pPr>
            <a:lvl3pPr lvl="2">
              <a:buNone/>
              <a:defRPr sz="1300">
                <a:solidFill>
                  <a:srgbClr val="525252"/>
                </a:solidFill>
                <a:latin typeface="Roboto Slab Regular"/>
                <a:ea typeface="Roboto Slab Regular"/>
                <a:cs typeface="Roboto Slab Regular"/>
                <a:sym typeface="Roboto Slab Regular"/>
              </a:defRPr>
            </a:lvl3pPr>
            <a:lvl4pPr lvl="3">
              <a:buNone/>
              <a:defRPr sz="1300">
                <a:solidFill>
                  <a:srgbClr val="525252"/>
                </a:solidFill>
                <a:latin typeface="Roboto Slab Regular"/>
                <a:ea typeface="Roboto Slab Regular"/>
                <a:cs typeface="Roboto Slab Regular"/>
                <a:sym typeface="Roboto Slab Regular"/>
              </a:defRPr>
            </a:lvl4pPr>
            <a:lvl5pPr lvl="4">
              <a:buNone/>
              <a:defRPr sz="1300">
                <a:solidFill>
                  <a:srgbClr val="525252"/>
                </a:solidFill>
                <a:latin typeface="Roboto Slab Regular"/>
                <a:ea typeface="Roboto Slab Regular"/>
                <a:cs typeface="Roboto Slab Regular"/>
                <a:sym typeface="Roboto Slab Regular"/>
              </a:defRPr>
            </a:lvl5pPr>
            <a:lvl6pPr lvl="5">
              <a:buNone/>
              <a:defRPr sz="1300">
                <a:solidFill>
                  <a:srgbClr val="525252"/>
                </a:solidFill>
                <a:latin typeface="Roboto Slab Regular"/>
                <a:ea typeface="Roboto Slab Regular"/>
                <a:cs typeface="Roboto Slab Regular"/>
                <a:sym typeface="Roboto Slab Regular"/>
              </a:defRPr>
            </a:lvl6pPr>
            <a:lvl7pPr lvl="6">
              <a:buNone/>
              <a:defRPr sz="1300">
                <a:solidFill>
                  <a:srgbClr val="525252"/>
                </a:solidFill>
                <a:latin typeface="Roboto Slab Regular"/>
                <a:ea typeface="Roboto Slab Regular"/>
                <a:cs typeface="Roboto Slab Regular"/>
                <a:sym typeface="Roboto Slab Regular"/>
              </a:defRPr>
            </a:lvl7pPr>
            <a:lvl8pPr lvl="7">
              <a:buNone/>
              <a:defRPr sz="1300">
                <a:solidFill>
                  <a:srgbClr val="525252"/>
                </a:solidFill>
                <a:latin typeface="Roboto Slab Regular"/>
                <a:ea typeface="Roboto Slab Regular"/>
                <a:cs typeface="Roboto Slab Regular"/>
                <a:sym typeface="Roboto Slab Regular"/>
              </a:defRPr>
            </a:lvl8pPr>
            <a:lvl9pPr lvl="8">
              <a:buNone/>
              <a:defRPr sz="1300">
                <a:solidFill>
                  <a:srgbClr val="525252"/>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656">
          <p15:clr>
            <a:srgbClr val="F9AD4C"/>
          </p15:clr>
        </p15:guide>
        <p15:guide id="2" orient="horz" pos="1595">
          <p15:clr>
            <a:srgbClr val="F9AD4C"/>
          </p15:clr>
        </p15:guide>
        <p15:guide id="3" orient="horz" pos="2278">
          <p15:clr>
            <a:srgbClr val="F9AD4C"/>
          </p15:clr>
        </p15:guide>
      </p15:sldGuideLst>
    </p:ext>
  </p:extLst>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SUBTITLE ">
  <p:cSld name="CUSTOM_2">
    <p:spTree>
      <p:nvGrpSpPr>
        <p:cNvPr id="25" name="Shape 25"/>
        <p:cNvGrpSpPr/>
        <p:nvPr/>
      </p:nvGrpSpPr>
      <p:grpSpPr>
        <a:xfrm>
          <a:off x="0" y="0"/>
          <a:ext cx="0" cy="0"/>
          <a:chOff x="0" y="0"/>
          <a:chExt cx="0" cy="0"/>
        </a:xfrm>
      </p:grpSpPr>
      <p:sp>
        <p:nvSpPr>
          <p:cNvPr id="26" name="Google Shape;26;p5"/>
          <p:cNvSpPr txBox="1"/>
          <p:nvPr>
            <p:ph type="title"/>
          </p:nvPr>
        </p:nvSpPr>
        <p:spPr>
          <a:xfrm>
            <a:off x="543000" y="3362450"/>
            <a:ext cx="8058000" cy="465300"/>
          </a:xfrm>
          <a:prstGeom prst="rect">
            <a:avLst/>
          </a:prstGeom>
        </p:spPr>
        <p:txBody>
          <a:bodyPr anchorCtr="0" anchor="b" bIns="0" lIns="0" spcFirstLastPara="1" rIns="0" wrap="square" tIns="0">
            <a:noAutofit/>
          </a:bodyPr>
          <a:lstStyle>
            <a:lvl1pPr lvl="0" algn="ctr">
              <a:spcBef>
                <a:spcPts val="0"/>
              </a:spcBef>
              <a:spcAft>
                <a:spcPts val="0"/>
              </a:spcAft>
              <a:buNone/>
              <a:defRPr/>
            </a:lvl1pPr>
            <a:lvl2pPr lvl="1" algn="ctr">
              <a:spcBef>
                <a:spcPts val="0"/>
              </a:spcBef>
              <a:spcAft>
                <a:spcPts val="0"/>
              </a:spcAft>
              <a:buNone/>
              <a:defRPr/>
            </a:lvl2pPr>
            <a:lvl3pPr lvl="2" algn="ctr">
              <a:spcBef>
                <a:spcPts val="0"/>
              </a:spcBef>
              <a:spcAft>
                <a:spcPts val="0"/>
              </a:spcAft>
              <a:buNone/>
              <a:defRPr/>
            </a:lvl3pPr>
            <a:lvl4pPr lvl="3" algn="ctr">
              <a:spcBef>
                <a:spcPts val="0"/>
              </a:spcBef>
              <a:spcAft>
                <a:spcPts val="0"/>
              </a:spcAft>
              <a:buNone/>
              <a:defRPr/>
            </a:lvl4pPr>
            <a:lvl5pPr lvl="4" algn="ctr">
              <a:spcBef>
                <a:spcPts val="0"/>
              </a:spcBef>
              <a:spcAft>
                <a:spcPts val="0"/>
              </a:spcAft>
              <a:buNone/>
              <a:defRPr/>
            </a:lvl5pPr>
            <a:lvl6pPr lvl="5" algn="ctr">
              <a:spcBef>
                <a:spcPts val="0"/>
              </a:spcBef>
              <a:spcAft>
                <a:spcPts val="0"/>
              </a:spcAft>
              <a:buNone/>
              <a:defRPr/>
            </a:lvl6pPr>
            <a:lvl7pPr lvl="6" algn="ctr">
              <a:spcBef>
                <a:spcPts val="0"/>
              </a:spcBef>
              <a:spcAft>
                <a:spcPts val="0"/>
              </a:spcAft>
              <a:buNone/>
              <a:defRPr/>
            </a:lvl7pPr>
            <a:lvl8pPr lvl="7" algn="ctr">
              <a:spcBef>
                <a:spcPts val="0"/>
              </a:spcBef>
              <a:spcAft>
                <a:spcPts val="0"/>
              </a:spcAft>
              <a:buNone/>
              <a:defRPr/>
            </a:lvl8pPr>
            <a:lvl9pPr lvl="8" algn="ctr">
              <a:spcBef>
                <a:spcPts val="0"/>
              </a:spcBef>
              <a:spcAft>
                <a:spcPts val="0"/>
              </a:spcAft>
              <a:buNone/>
              <a:defRPr/>
            </a:lvl9pPr>
          </a:lstStyle>
          <a:p/>
        </p:txBody>
      </p:sp>
      <p:sp>
        <p:nvSpPr>
          <p:cNvPr id="27" name="Google Shape;27;p5"/>
          <p:cNvSpPr txBox="1"/>
          <p:nvPr>
            <p:ph idx="1" type="subTitle"/>
          </p:nvPr>
        </p:nvSpPr>
        <p:spPr>
          <a:xfrm>
            <a:off x="1636200" y="4104225"/>
            <a:ext cx="5871600" cy="418800"/>
          </a:xfrm>
          <a:prstGeom prst="rect">
            <a:avLst/>
          </a:prstGeom>
        </p:spPr>
        <p:txBody>
          <a:bodyPr anchorCtr="0" anchor="t" bIns="0" lIns="0" spcFirstLastPara="1" rIns="0" wrap="square" tIns="0">
            <a:noAutofit/>
          </a:bodyPr>
          <a:lstStyle>
            <a:lvl1pPr lvl="0" rtl="0" algn="ctr">
              <a:spcBef>
                <a:spcPts val="0"/>
              </a:spcBef>
              <a:spcAft>
                <a:spcPts val="0"/>
              </a:spcAft>
              <a:buNone/>
              <a:defRPr sz="1200"/>
            </a:lvl1pPr>
            <a:lvl2pPr lvl="1" rtl="0" algn="ctr">
              <a:spcBef>
                <a:spcPts val="0"/>
              </a:spcBef>
              <a:spcAft>
                <a:spcPts val="0"/>
              </a:spcAft>
              <a:buNone/>
              <a:defRPr/>
            </a:lvl2pPr>
            <a:lvl3pPr lvl="2" rtl="0" algn="ctr">
              <a:spcBef>
                <a:spcPts val="0"/>
              </a:spcBef>
              <a:spcAft>
                <a:spcPts val="0"/>
              </a:spcAft>
              <a:buNone/>
              <a:defRPr/>
            </a:lvl3pPr>
            <a:lvl4pPr lvl="3" rtl="0" algn="ctr">
              <a:spcBef>
                <a:spcPts val="0"/>
              </a:spcBef>
              <a:spcAft>
                <a:spcPts val="0"/>
              </a:spcAft>
              <a:buNone/>
              <a:defRPr/>
            </a:lvl4pPr>
            <a:lvl5pPr lvl="4" rtl="0" algn="ctr">
              <a:spcBef>
                <a:spcPts val="0"/>
              </a:spcBef>
              <a:spcAft>
                <a:spcPts val="0"/>
              </a:spcAft>
              <a:buNone/>
              <a:defRPr/>
            </a:lvl5pPr>
            <a:lvl6pPr lvl="5" rtl="0" algn="ctr">
              <a:spcBef>
                <a:spcPts val="0"/>
              </a:spcBef>
              <a:spcAft>
                <a:spcPts val="0"/>
              </a:spcAft>
              <a:buNone/>
              <a:defRPr/>
            </a:lvl6pPr>
            <a:lvl7pPr lvl="6" rtl="0" algn="ctr">
              <a:spcBef>
                <a:spcPts val="0"/>
              </a:spcBef>
              <a:spcAft>
                <a:spcPts val="0"/>
              </a:spcAft>
              <a:buNone/>
              <a:defRPr/>
            </a:lvl7pPr>
            <a:lvl8pPr lvl="7" rtl="0" algn="ctr">
              <a:spcBef>
                <a:spcPts val="0"/>
              </a:spcBef>
              <a:spcAft>
                <a:spcPts val="0"/>
              </a:spcAft>
              <a:buNone/>
              <a:defRPr/>
            </a:lvl8pPr>
            <a:lvl9pPr lvl="8" rtl="0" algn="ctr">
              <a:spcBef>
                <a:spcPts val="0"/>
              </a:spcBef>
              <a:spcAft>
                <a:spcPts val="0"/>
              </a:spcAft>
              <a:buNone/>
              <a:defRPr/>
            </a:lvl9pPr>
          </a:lstStyle>
          <a:p/>
        </p:txBody>
      </p:sp>
      <p:sp>
        <p:nvSpPr>
          <p:cNvPr id="28" name="Google Shape;28;p5"/>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rgbClr val="525252"/>
                </a:solidFill>
                <a:latin typeface="Roboto Slab Regular"/>
                <a:ea typeface="Roboto Slab Regular"/>
                <a:cs typeface="Roboto Slab Regular"/>
                <a:sym typeface="Roboto Slab Regular"/>
              </a:defRPr>
            </a:lvl1pPr>
            <a:lvl2pPr lvl="1">
              <a:buNone/>
              <a:defRPr sz="1300">
                <a:solidFill>
                  <a:srgbClr val="525252"/>
                </a:solidFill>
                <a:latin typeface="Roboto Slab Regular"/>
                <a:ea typeface="Roboto Slab Regular"/>
                <a:cs typeface="Roboto Slab Regular"/>
                <a:sym typeface="Roboto Slab Regular"/>
              </a:defRPr>
            </a:lvl2pPr>
            <a:lvl3pPr lvl="2">
              <a:buNone/>
              <a:defRPr sz="1300">
                <a:solidFill>
                  <a:srgbClr val="525252"/>
                </a:solidFill>
                <a:latin typeface="Roboto Slab Regular"/>
                <a:ea typeface="Roboto Slab Regular"/>
                <a:cs typeface="Roboto Slab Regular"/>
                <a:sym typeface="Roboto Slab Regular"/>
              </a:defRPr>
            </a:lvl3pPr>
            <a:lvl4pPr lvl="3">
              <a:buNone/>
              <a:defRPr sz="1300">
                <a:solidFill>
                  <a:srgbClr val="525252"/>
                </a:solidFill>
                <a:latin typeface="Roboto Slab Regular"/>
                <a:ea typeface="Roboto Slab Regular"/>
                <a:cs typeface="Roboto Slab Regular"/>
                <a:sym typeface="Roboto Slab Regular"/>
              </a:defRPr>
            </a:lvl4pPr>
            <a:lvl5pPr lvl="4">
              <a:buNone/>
              <a:defRPr sz="1300">
                <a:solidFill>
                  <a:srgbClr val="525252"/>
                </a:solidFill>
                <a:latin typeface="Roboto Slab Regular"/>
                <a:ea typeface="Roboto Slab Regular"/>
                <a:cs typeface="Roboto Slab Regular"/>
                <a:sym typeface="Roboto Slab Regular"/>
              </a:defRPr>
            </a:lvl5pPr>
            <a:lvl6pPr lvl="5">
              <a:buNone/>
              <a:defRPr sz="1300">
                <a:solidFill>
                  <a:srgbClr val="525252"/>
                </a:solidFill>
                <a:latin typeface="Roboto Slab Regular"/>
                <a:ea typeface="Roboto Slab Regular"/>
                <a:cs typeface="Roboto Slab Regular"/>
                <a:sym typeface="Roboto Slab Regular"/>
              </a:defRPr>
            </a:lvl6pPr>
            <a:lvl7pPr lvl="6">
              <a:buNone/>
              <a:defRPr sz="1300">
                <a:solidFill>
                  <a:srgbClr val="525252"/>
                </a:solidFill>
                <a:latin typeface="Roboto Slab Regular"/>
                <a:ea typeface="Roboto Slab Regular"/>
                <a:cs typeface="Roboto Slab Regular"/>
                <a:sym typeface="Roboto Slab Regular"/>
              </a:defRPr>
            </a:lvl7pPr>
            <a:lvl8pPr lvl="7">
              <a:buNone/>
              <a:defRPr sz="1300">
                <a:solidFill>
                  <a:srgbClr val="525252"/>
                </a:solidFill>
                <a:latin typeface="Roboto Slab Regular"/>
                <a:ea typeface="Roboto Slab Regular"/>
                <a:cs typeface="Roboto Slab Regular"/>
                <a:sym typeface="Roboto Slab Regular"/>
              </a:defRPr>
            </a:lvl8pPr>
            <a:lvl9pPr lvl="8">
              <a:buNone/>
              <a:defRPr sz="1300">
                <a:solidFill>
                  <a:srgbClr val="525252"/>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411">
          <p15:clr>
            <a:srgbClr val="F9AD4C"/>
          </p15:clr>
        </p15:guide>
        <p15:guide id="2" orient="horz" pos="2676">
          <p15:clr>
            <a:srgbClr val="F9AD4C"/>
          </p15:clr>
        </p15:guide>
      </p15:sldGuideLst>
    </p:ext>
  </p:extLst>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Two Content">
    <p:spTree>
      <p:nvGrpSpPr>
        <p:cNvPr id="29" name="Shape 29"/>
        <p:cNvGrpSpPr/>
        <p:nvPr/>
      </p:nvGrpSpPr>
      <p:grpSpPr>
        <a:xfrm>
          <a:off x="0" y="0"/>
          <a:ext cx="0" cy="0"/>
          <a:chOff x="0" y="0"/>
          <a:chExt cx="0" cy="0"/>
        </a:xfrm>
      </p:grpSpPr>
      <p:sp>
        <p:nvSpPr>
          <p:cNvPr id="30" name="Google Shape;30;p6"/>
          <p:cNvSpPr txBox="1"/>
          <p:nvPr>
            <p:ph type="title"/>
          </p:nvPr>
        </p:nvSpPr>
        <p:spPr>
          <a:xfrm>
            <a:off x="2771881" y="233231"/>
            <a:ext cx="8319900" cy="10452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Clr>
                <a:srgbClr val="525252"/>
              </a:buClr>
              <a:buSzPts val="3800"/>
              <a:buNone/>
              <a:defRPr i="0" u="none" cap="none" strike="noStrike">
                <a:solidFill>
                  <a:srgbClr val="525252"/>
                </a:solidFill>
              </a:defRPr>
            </a:lvl1pPr>
            <a:lvl2pPr lvl="1" rtl="0">
              <a:spcBef>
                <a:spcPts val="0"/>
              </a:spcBef>
              <a:spcAft>
                <a:spcPts val="0"/>
              </a:spcAft>
              <a:buClr>
                <a:srgbClr val="525252"/>
              </a:buClr>
              <a:buSzPts val="3800"/>
              <a:buNone/>
              <a:defRPr sz="3800">
                <a:solidFill>
                  <a:srgbClr val="525252"/>
                </a:solidFill>
              </a:defRPr>
            </a:lvl2pPr>
            <a:lvl3pPr lvl="2" rtl="0">
              <a:spcBef>
                <a:spcPts val="0"/>
              </a:spcBef>
              <a:spcAft>
                <a:spcPts val="0"/>
              </a:spcAft>
              <a:buClr>
                <a:srgbClr val="525252"/>
              </a:buClr>
              <a:buSzPts val="3800"/>
              <a:buNone/>
              <a:defRPr sz="3800">
                <a:solidFill>
                  <a:srgbClr val="525252"/>
                </a:solidFill>
              </a:defRPr>
            </a:lvl3pPr>
            <a:lvl4pPr lvl="3" rtl="0">
              <a:spcBef>
                <a:spcPts val="0"/>
              </a:spcBef>
              <a:spcAft>
                <a:spcPts val="0"/>
              </a:spcAft>
              <a:buClr>
                <a:srgbClr val="525252"/>
              </a:buClr>
              <a:buSzPts val="3800"/>
              <a:buNone/>
              <a:defRPr sz="3800">
                <a:solidFill>
                  <a:srgbClr val="525252"/>
                </a:solidFill>
              </a:defRPr>
            </a:lvl4pPr>
            <a:lvl5pPr lvl="4" rtl="0">
              <a:spcBef>
                <a:spcPts val="0"/>
              </a:spcBef>
              <a:spcAft>
                <a:spcPts val="0"/>
              </a:spcAft>
              <a:buClr>
                <a:srgbClr val="525252"/>
              </a:buClr>
              <a:buSzPts val="3800"/>
              <a:buNone/>
              <a:defRPr sz="3800">
                <a:solidFill>
                  <a:srgbClr val="525252"/>
                </a:solidFill>
              </a:defRPr>
            </a:lvl5pPr>
            <a:lvl6pPr lvl="5" rtl="0">
              <a:spcBef>
                <a:spcPts val="0"/>
              </a:spcBef>
              <a:spcAft>
                <a:spcPts val="0"/>
              </a:spcAft>
              <a:buClr>
                <a:srgbClr val="525252"/>
              </a:buClr>
              <a:buSzPts val="3800"/>
              <a:buNone/>
              <a:defRPr sz="3800">
                <a:solidFill>
                  <a:srgbClr val="525252"/>
                </a:solidFill>
              </a:defRPr>
            </a:lvl6pPr>
            <a:lvl7pPr lvl="6" rtl="0">
              <a:spcBef>
                <a:spcPts val="0"/>
              </a:spcBef>
              <a:spcAft>
                <a:spcPts val="0"/>
              </a:spcAft>
              <a:buClr>
                <a:srgbClr val="525252"/>
              </a:buClr>
              <a:buSzPts val="3800"/>
              <a:buNone/>
              <a:defRPr sz="3800">
                <a:solidFill>
                  <a:srgbClr val="525252"/>
                </a:solidFill>
              </a:defRPr>
            </a:lvl7pPr>
            <a:lvl8pPr lvl="7" rtl="0">
              <a:spcBef>
                <a:spcPts val="0"/>
              </a:spcBef>
              <a:spcAft>
                <a:spcPts val="0"/>
              </a:spcAft>
              <a:buClr>
                <a:srgbClr val="525252"/>
              </a:buClr>
              <a:buSzPts val="3800"/>
              <a:buNone/>
              <a:defRPr sz="3800">
                <a:solidFill>
                  <a:srgbClr val="525252"/>
                </a:solidFill>
              </a:defRPr>
            </a:lvl8pPr>
            <a:lvl9pPr lvl="8" rtl="0">
              <a:spcBef>
                <a:spcPts val="0"/>
              </a:spcBef>
              <a:spcAft>
                <a:spcPts val="0"/>
              </a:spcAft>
              <a:buClr>
                <a:srgbClr val="525252"/>
              </a:buClr>
              <a:buSzPts val="3800"/>
              <a:buNone/>
              <a:defRPr sz="3800">
                <a:solidFill>
                  <a:srgbClr val="525252"/>
                </a:solidFill>
              </a:defRPr>
            </a:lvl9pPr>
          </a:lstStyle>
          <a:p/>
        </p:txBody>
      </p:sp>
      <p:sp>
        <p:nvSpPr>
          <p:cNvPr id="31" name="Google Shape;31;p6"/>
          <p:cNvSpPr txBox="1"/>
          <p:nvPr>
            <p:ph idx="2" type="title"/>
          </p:nvPr>
        </p:nvSpPr>
        <p:spPr>
          <a:xfrm>
            <a:off x="6534901" y="1940350"/>
            <a:ext cx="5358900" cy="303300"/>
          </a:xfrm>
          <a:prstGeom prst="rect">
            <a:avLst/>
          </a:prstGeom>
          <a:noFill/>
          <a:ln>
            <a:noFill/>
          </a:ln>
        </p:spPr>
        <p:txBody>
          <a:bodyPr anchorCtr="0" anchor="t" bIns="0" lIns="0" spcFirstLastPara="1" rIns="0" wrap="square" tIns="0">
            <a:noAutofit/>
          </a:bodyPr>
          <a:lstStyle>
            <a:lvl1pPr lvl="0" marR="0" rtl="0">
              <a:spcBef>
                <a:spcPts val="0"/>
              </a:spcBef>
              <a:spcAft>
                <a:spcPts val="0"/>
              </a:spcAft>
              <a:buClr>
                <a:srgbClr val="525252"/>
              </a:buClr>
              <a:buSzPts val="1900"/>
              <a:buNone/>
              <a:defRPr i="0" sz="1900" u="none" cap="none" strike="noStrike">
                <a:solidFill>
                  <a:srgbClr val="525252"/>
                </a:solidFill>
              </a:defRPr>
            </a:lvl1pPr>
            <a:lvl2pPr lvl="1" rtl="0">
              <a:spcBef>
                <a:spcPts val="0"/>
              </a:spcBef>
              <a:spcAft>
                <a:spcPts val="0"/>
              </a:spcAft>
              <a:buClr>
                <a:srgbClr val="525252"/>
              </a:buClr>
              <a:buSzPts val="1900"/>
              <a:buNone/>
              <a:defRPr sz="1900">
                <a:solidFill>
                  <a:srgbClr val="525252"/>
                </a:solidFill>
              </a:defRPr>
            </a:lvl2pPr>
            <a:lvl3pPr lvl="2" rtl="0">
              <a:spcBef>
                <a:spcPts val="0"/>
              </a:spcBef>
              <a:spcAft>
                <a:spcPts val="0"/>
              </a:spcAft>
              <a:buClr>
                <a:srgbClr val="525252"/>
              </a:buClr>
              <a:buSzPts val="1900"/>
              <a:buNone/>
              <a:defRPr sz="1900">
                <a:solidFill>
                  <a:srgbClr val="525252"/>
                </a:solidFill>
              </a:defRPr>
            </a:lvl3pPr>
            <a:lvl4pPr lvl="3" rtl="0">
              <a:spcBef>
                <a:spcPts val="0"/>
              </a:spcBef>
              <a:spcAft>
                <a:spcPts val="0"/>
              </a:spcAft>
              <a:buClr>
                <a:srgbClr val="525252"/>
              </a:buClr>
              <a:buSzPts val="1900"/>
              <a:buNone/>
              <a:defRPr sz="1900">
                <a:solidFill>
                  <a:srgbClr val="525252"/>
                </a:solidFill>
              </a:defRPr>
            </a:lvl4pPr>
            <a:lvl5pPr lvl="4" rtl="0">
              <a:spcBef>
                <a:spcPts val="0"/>
              </a:spcBef>
              <a:spcAft>
                <a:spcPts val="0"/>
              </a:spcAft>
              <a:buClr>
                <a:srgbClr val="525252"/>
              </a:buClr>
              <a:buSzPts val="1900"/>
              <a:buNone/>
              <a:defRPr sz="1900">
                <a:solidFill>
                  <a:srgbClr val="525252"/>
                </a:solidFill>
              </a:defRPr>
            </a:lvl5pPr>
            <a:lvl6pPr lvl="5" rtl="0">
              <a:spcBef>
                <a:spcPts val="0"/>
              </a:spcBef>
              <a:spcAft>
                <a:spcPts val="0"/>
              </a:spcAft>
              <a:buClr>
                <a:srgbClr val="525252"/>
              </a:buClr>
              <a:buSzPts val="1900"/>
              <a:buNone/>
              <a:defRPr sz="1900">
                <a:solidFill>
                  <a:srgbClr val="525252"/>
                </a:solidFill>
              </a:defRPr>
            </a:lvl6pPr>
            <a:lvl7pPr lvl="6" rtl="0">
              <a:spcBef>
                <a:spcPts val="0"/>
              </a:spcBef>
              <a:spcAft>
                <a:spcPts val="0"/>
              </a:spcAft>
              <a:buClr>
                <a:srgbClr val="525252"/>
              </a:buClr>
              <a:buSzPts val="1900"/>
              <a:buNone/>
              <a:defRPr sz="1900">
                <a:solidFill>
                  <a:srgbClr val="525252"/>
                </a:solidFill>
              </a:defRPr>
            </a:lvl7pPr>
            <a:lvl8pPr lvl="7" rtl="0">
              <a:spcBef>
                <a:spcPts val="0"/>
              </a:spcBef>
              <a:spcAft>
                <a:spcPts val="0"/>
              </a:spcAft>
              <a:buClr>
                <a:srgbClr val="525252"/>
              </a:buClr>
              <a:buSzPts val="1900"/>
              <a:buNone/>
              <a:defRPr sz="1900">
                <a:solidFill>
                  <a:srgbClr val="525252"/>
                </a:solidFill>
              </a:defRPr>
            </a:lvl8pPr>
            <a:lvl9pPr lvl="8" rtl="0">
              <a:spcBef>
                <a:spcPts val="0"/>
              </a:spcBef>
              <a:spcAft>
                <a:spcPts val="0"/>
              </a:spcAft>
              <a:buClr>
                <a:srgbClr val="525252"/>
              </a:buClr>
              <a:buSzPts val="1900"/>
              <a:buNone/>
              <a:defRPr sz="1900">
                <a:solidFill>
                  <a:srgbClr val="525252"/>
                </a:solidFill>
              </a:defRPr>
            </a:lvl9pPr>
          </a:lstStyle>
          <a:p/>
        </p:txBody>
      </p:sp>
      <p:sp>
        <p:nvSpPr>
          <p:cNvPr id="32" name="Google Shape;32;p6"/>
          <p:cNvSpPr/>
          <p:nvPr/>
        </p:nvSpPr>
        <p:spPr>
          <a:xfrm>
            <a:off x="5794921" y="1809755"/>
            <a:ext cx="514167" cy="3334886"/>
          </a:xfrm>
          <a:custGeom>
            <a:rect b="b" l="l" r="r" t="t"/>
            <a:pathLst>
              <a:path extrusionOk="0" h="6322059" w="974725">
                <a:moveTo>
                  <a:pt x="0" y="6321767"/>
                </a:moveTo>
                <a:lnTo>
                  <a:pt x="0" y="0"/>
                </a:lnTo>
                <a:lnTo>
                  <a:pt x="974598" y="0"/>
                </a:lnTo>
                <a:lnTo>
                  <a:pt x="974598" y="6321767"/>
                </a:lnTo>
              </a:path>
            </a:pathLst>
          </a:custGeom>
          <a:noFill/>
          <a:ln cap="flat" cmpd="sng" w="28575">
            <a:solidFill>
              <a:srgbClr val="DAC1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33" name="Google Shape;33;p6"/>
          <p:cNvSpPr txBox="1"/>
          <p:nvPr>
            <p:ph idx="1" type="subTitle"/>
          </p:nvPr>
        </p:nvSpPr>
        <p:spPr>
          <a:xfrm>
            <a:off x="6534900" y="2259650"/>
            <a:ext cx="2066100" cy="242100"/>
          </a:xfrm>
          <a:prstGeom prst="rect">
            <a:avLst/>
          </a:prstGeom>
        </p:spPr>
        <p:txBody>
          <a:bodyPr anchorCtr="0" anchor="t" bIns="0" lIns="0" spcFirstLastPara="1" rIns="0" wrap="square" tIns="0">
            <a:noAutofit/>
          </a:bodyPr>
          <a:lstStyle>
            <a:lvl1pPr lvl="0" rtl="0">
              <a:spcBef>
                <a:spcPts val="0"/>
              </a:spcBef>
              <a:spcAft>
                <a:spcPts val="0"/>
              </a:spcAft>
              <a:buNone/>
              <a:defRPr sz="10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
        <p:nvSpPr>
          <p:cNvPr id="34" name="Google Shape;34;p6"/>
          <p:cNvSpPr txBox="1"/>
          <p:nvPr>
            <p:ph idx="3" type="title"/>
          </p:nvPr>
        </p:nvSpPr>
        <p:spPr>
          <a:xfrm>
            <a:off x="6534901" y="3000440"/>
            <a:ext cx="5358900" cy="303300"/>
          </a:xfrm>
          <a:prstGeom prst="rect">
            <a:avLst/>
          </a:prstGeom>
          <a:noFill/>
          <a:ln>
            <a:noFill/>
          </a:ln>
        </p:spPr>
        <p:txBody>
          <a:bodyPr anchorCtr="0" anchor="t" bIns="0" lIns="0" spcFirstLastPara="1" rIns="0" wrap="square" tIns="0">
            <a:noAutofit/>
          </a:bodyPr>
          <a:lstStyle>
            <a:lvl1pPr lvl="0" marR="0" rtl="0">
              <a:spcBef>
                <a:spcPts val="0"/>
              </a:spcBef>
              <a:spcAft>
                <a:spcPts val="0"/>
              </a:spcAft>
              <a:buClr>
                <a:srgbClr val="525252"/>
              </a:buClr>
              <a:buSzPts val="1900"/>
              <a:buNone/>
              <a:defRPr i="0" sz="1900" u="none" cap="none" strike="noStrike">
                <a:solidFill>
                  <a:srgbClr val="525252"/>
                </a:solidFill>
              </a:defRPr>
            </a:lvl1pPr>
            <a:lvl2pPr lvl="1" rtl="0">
              <a:spcBef>
                <a:spcPts val="0"/>
              </a:spcBef>
              <a:spcAft>
                <a:spcPts val="0"/>
              </a:spcAft>
              <a:buClr>
                <a:srgbClr val="525252"/>
              </a:buClr>
              <a:buSzPts val="1900"/>
              <a:buNone/>
              <a:defRPr sz="1900">
                <a:solidFill>
                  <a:srgbClr val="525252"/>
                </a:solidFill>
              </a:defRPr>
            </a:lvl2pPr>
            <a:lvl3pPr lvl="2" rtl="0">
              <a:spcBef>
                <a:spcPts val="0"/>
              </a:spcBef>
              <a:spcAft>
                <a:spcPts val="0"/>
              </a:spcAft>
              <a:buClr>
                <a:srgbClr val="525252"/>
              </a:buClr>
              <a:buSzPts val="1900"/>
              <a:buNone/>
              <a:defRPr sz="1900">
                <a:solidFill>
                  <a:srgbClr val="525252"/>
                </a:solidFill>
              </a:defRPr>
            </a:lvl3pPr>
            <a:lvl4pPr lvl="3" rtl="0">
              <a:spcBef>
                <a:spcPts val="0"/>
              </a:spcBef>
              <a:spcAft>
                <a:spcPts val="0"/>
              </a:spcAft>
              <a:buClr>
                <a:srgbClr val="525252"/>
              </a:buClr>
              <a:buSzPts val="1900"/>
              <a:buNone/>
              <a:defRPr sz="1900">
                <a:solidFill>
                  <a:srgbClr val="525252"/>
                </a:solidFill>
              </a:defRPr>
            </a:lvl4pPr>
            <a:lvl5pPr lvl="4" rtl="0">
              <a:spcBef>
                <a:spcPts val="0"/>
              </a:spcBef>
              <a:spcAft>
                <a:spcPts val="0"/>
              </a:spcAft>
              <a:buClr>
                <a:srgbClr val="525252"/>
              </a:buClr>
              <a:buSzPts val="1900"/>
              <a:buNone/>
              <a:defRPr sz="1900">
                <a:solidFill>
                  <a:srgbClr val="525252"/>
                </a:solidFill>
              </a:defRPr>
            </a:lvl5pPr>
            <a:lvl6pPr lvl="5" rtl="0">
              <a:spcBef>
                <a:spcPts val="0"/>
              </a:spcBef>
              <a:spcAft>
                <a:spcPts val="0"/>
              </a:spcAft>
              <a:buClr>
                <a:srgbClr val="525252"/>
              </a:buClr>
              <a:buSzPts val="1900"/>
              <a:buNone/>
              <a:defRPr sz="1900">
                <a:solidFill>
                  <a:srgbClr val="525252"/>
                </a:solidFill>
              </a:defRPr>
            </a:lvl6pPr>
            <a:lvl7pPr lvl="6" rtl="0">
              <a:spcBef>
                <a:spcPts val="0"/>
              </a:spcBef>
              <a:spcAft>
                <a:spcPts val="0"/>
              </a:spcAft>
              <a:buClr>
                <a:srgbClr val="525252"/>
              </a:buClr>
              <a:buSzPts val="1900"/>
              <a:buNone/>
              <a:defRPr sz="1900">
                <a:solidFill>
                  <a:srgbClr val="525252"/>
                </a:solidFill>
              </a:defRPr>
            </a:lvl7pPr>
            <a:lvl8pPr lvl="7" rtl="0">
              <a:spcBef>
                <a:spcPts val="0"/>
              </a:spcBef>
              <a:spcAft>
                <a:spcPts val="0"/>
              </a:spcAft>
              <a:buClr>
                <a:srgbClr val="525252"/>
              </a:buClr>
              <a:buSzPts val="1900"/>
              <a:buNone/>
              <a:defRPr sz="1900">
                <a:solidFill>
                  <a:srgbClr val="525252"/>
                </a:solidFill>
              </a:defRPr>
            </a:lvl8pPr>
            <a:lvl9pPr lvl="8" rtl="0">
              <a:spcBef>
                <a:spcPts val="0"/>
              </a:spcBef>
              <a:spcAft>
                <a:spcPts val="0"/>
              </a:spcAft>
              <a:buClr>
                <a:srgbClr val="525252"/>
              </a:buClr>
              <a:buSzPts val="1900"/>
              <a:buNone/>
              <a:defRPr sz="1900">
                <a:solidFill>
                  <a:srgbClr val="525252"/>
                </a:solidFill>
              </a:defRPr>
            </a:lvl9pPr>
          </a:lstStyle>
          <a:p/>
        </p:txBody>
      </p:sp>
      <p:sp>
        <p:nvSpPr>
          <p:cNvPr id="35" name="Google Shape;35;p6"/>
          <p:cNvSpPr txBox="1"/>
          <p:nvPr>
            <p:ph idx="4" type="subTitle"/>
          </p:nvPr>
        </p:nvSpPr>
        <p:spPr>
          <a:xfrm>
            <a:off x="6534900" y="3319738"/>
            <a:ext cx="2066100" cy="242100"/>
          </a:xfrm>
          <a:prstGeom prst="rect">
            <a:avLst/>
          </a:prstGeom>
        </p:spPr>
        <p:txBody>
          <a:bodyPr anchorCtr="0" anchor="t" bIns="0" lIns="0" spcFirstLastPara="1" rIns="0" wrap="square" tIns="0">
            <a:noAutofit/>
          </a:bodyPr>
          <a:lstStyle>
            <a:lvl1pPr lvl="0" rtl="0">
              <a:spcBef>
                <a:spcPts val="0"/>
              </a:spcBef>
              <a:spcAft>
                <a:spcPts val="0"/>
              </a:spcAft>
              <a:buNone/>
              <a:defRPr sz="10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
        <p:nvSpPr>
          <p:cNvPr id="36" name="Google Shape;36;p6"/>
          <p:cNvSpPr txBox="1"/>
          <p:nvPr>
            <p:ph idx="5" type="title"/>
          </p:nvPr>
        </p:nvSpPr>
        <p:spPr>
          <a:xfrm>
            <a:off x="6534901" y="4062355"/>
            <a:ext cx="5358900" cy="303300"/>
          </a:xfrm>
          <a:prstGeom prst="rect">
            <a:avLst/>
          </a:prstGeom>
          <a:noFill/>
          <a:ln>
            <a:noFill/>
          </a:ln>
        </p:spPr>
        <p:txBody>
          <a:bodyPr anchorCtr="0" anchor="t" bIns="0" lIns="0" spcFirstLastPara="1" rIns="0" wrap="square" tIns="0">
            <a:noAutofit/>
          </a:bodyPr>
          <a:lstStyle>
            <a:lvl1pPr lvl="0" marR="0" rtl="0">
              <a:spcBef>
                <a:spcPts val="0"/>
              </a:spcBef>
              <a:spcAft>
                <a:spcPts val="0"/>
              </a:spcAft>
              <a:buClr>
                <a:srgbClr val="525252"/>
              </a:buClr>
              <a:buSzPts val="1900"/>
              <a:buNone/>
              <a:defRPr i="0" sz="1900" u="none" cap="none" strike="noStrike">
                <a:solidFill>
                  <a:srgbClr val="525252"/>
                </a:solidFill>
              </a:defRPr>
            </a:lvl1pPr>
            <a:lvl2pPr lvl="1" rtl="0">
              <a:spcBef>
                <a:spcPts val="0"/>
              </a:spcBef>
              <a:spcAft>
                <a:spcPts val="0"/>
              </a:spcAft>
              <a:buClr>
                <a:srgbClr val="525252"/>
              </a:buClr>
              <a:buSzPts val="1900"/>
              <a:buNone/>
              <a:defRPr sz="1900">
                <a:solidFill>
                  <a:srgbClr val="525252"/>
                </a:solidFill>
              </a:defRPr>
            </a:lvl2pPr>
            <a:lvl3pPr lvl="2" rtl="0">
              <a:spcBef>
                <a:spcPts val="0"/>
              </a:spcBef>
              <a:spcAft>
                <a:spcPts val="0"/>
              </a:spcAft>
              <a:buClr>
                <a:srgbClr val="525252"/>
              </a:buClr>
              <a:buSzPts val="1900"/>
              <a:buNone/>
              <a:defRPr sz="1900">
                <a:solidFill>
                  <a:srgbClr val="525252"/>
                </a:solidFill>
              </a:defRPr>
            </a:lvl3pPr>
            <a:lvl4pPr lvl="3" rtl="0">
              <a:spcBef>
                <a:spcPts val="0"/>
              </a:spcBef>
              <a:spcAft>
                <a:spcPts val="0"/>
              </a:spcAft>
              <a:buClr>
                <a:srgbClr val="525252"/>
              </a:buClr>
              <a:buSzPts val="1900"/>
              <a:buNone/>
              <a:defRPr sz="1900">
                <a:solidFill>
                  <a:srgbClr val="525252"/>
                </a:solidFill>
              </a:defRPr>
            </a:lvl4pPr>
            <a:lvl5pPr lvl="4" rtl="0">
              <a:spcBef>
                <a:spcPts val="0"/>
              </a:spcBef>
              <a:spcAft>
                <a:spcPts val="0"/>
              </a:spcAft>
              <a:buClr>
                <a:srgbClr val="525252"/>
              </a:buClr>
              <a:buSzPts val="1900"/>
              <a:buNone/>
              <a:defRPr sz="1900">
                <a:solidFill>
                  <a:srgbClr val="525252"/>
                </a:solidFill>
              </a:defRPr>
            </a:lvl5pPr>
            <a:lvl6pPr lvl="5" rtl="0">
              <a:spcBef>
                <a:spcPts val="0"/>
              </a:spcBef>
              <a:spcAft>
                <a:spcPts val="0"/>
              </a:spcAft>
              <a:buClr>
                <a:srgbClr val="525252"/>
              </a:buClr>
              <a:buSzPts val="1900"/>
              <a:buNone/>
              <a:defRPr sz="1900">
                <a:solidFill>
                  <a:srgbClr val="525252"/>
                </a:solidFill>
              </a:defRPr>
            </a:lvl6pPr>
            <a:lvl7pPr lvl="6" rtl="0">
              <a:spcBef>
                <a:spcPts val="0"/>
              </a:spcBef>
              <a:spcAft>
                <a:spcPts val="0"/>
              </a:spcAft>
              <a:buClr>
                <a:srgbClr val="525252"/>
              </a:buClr>
              <a:buSzPts val="1900"/>
              <a:buNone/>
              <a:defRPr sz="1900">
                <a:solidFill>
                  <a:srgbClr val="525252"/>
                </a:solidFill>
              </a:defRPr>
            </a:lvl7pPr>
            <a:lvl8pPr lvl="7" rtl="0">
              <a:spcBef>
                <a:spcPts val="0"/>
              </a:spcBef>
              <a:spcAft>
                <a:spcPts val="0"/>
              </a:spcAft>
              <a:buClr>
                <a:srgbClr val="525252"/>
              </a:buClr>
              <a:buSzPts val="1900"/>
              <a:buNone/>
              <a:defRPr sz="1900">
                <a:solidFill>
                  <a:srgbClr val="525252"/>
                </a:solidFill>
              </a:defRPr>
            </a:lvl8pPr>
            <a:lvl9pPr lvl="8" rtl="0">
              <a:spcBef>
                <a:spcPts val="0"/>
              </a:spcBef>
              <a:spcAft>
                <a:spcPts val="0"/>
              </a:spcAft>
              <a:buClr>
                <a:srgbClr val="525252"/>
              </a:buClr>
              <a:buSzPts val="1900"/>
              <a:buNone/>
              <a:defRPr sz="1900">
                <a:solidFill>
                  <a:srgbClr val="525252"/>
                </a:solidFill>
              </a:defRPr>
            </a:lvl9pPr>
          </a:lstStyle>
          <a:p/>
        </p:txBody>
      </p:sp>
      <p:sp>
        <p:nvSpPr>
          <p:cNvPr id="37" name="Google Shape;37;p6"/>
          <p:cNvSpPr txBox="1"/>
          <p:nvPr>
            <p:ph idx="6" type="subTitle"/>
          </p:nvPr>
        </p:nvSpPr>
        <p:spPr>
          <a:xfrm>
            <a:off x="6534900" y="4381650"/>
            <a:ext cx="2066100" cy="242100"/>
          </a:xfrm>
          <a:prstGeom prst="rect">
            <a:avLst/>
          </a:prstGeom>
        </p:spPr>
        <p:txBody>
          <a:bodyPr anchorCtr="0" anchor="t" bIns="0" lIns="0" spcFirstLastPara="1" rIns="0" wrap="square" tIns="0">
            <a:noAutofit/>
          </a:bodyPr>
          <a:lstStyle>
            <a:lvl1pPr lvl="0" rtl="0">
              <a:spcBef>
                <a:spcPts val="0"/>
              </a:spcBef>
              <a:spcAft>
                <a:spcPts val="0"/>
              </a:spcAft>
              <a:buNone/>
              <a:defRPr sz="10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
        <p:nvSpPr>
          <p:cNvPr id="38" name="Google Shape;38;p6"/>
          <p:cNvSpPr txBox="1"/>
          <p:nvPr>
            <p:ph hasCustomPrompt="1" idx="7" type="title"/>
          </p:nvPr>
        </p:nvSpPr>
        <p:spPr>
          <a:xfrm>
            <a:off x="5630853" y="1813903"/>
            <a:ext cx="843000" cy="526200"/>
          </a:xfrm>
          <a:prstGeom prst="rect">
            <a:avLst/>
          </a:prstGeom>
        </p:spPr>
        <p:txBody>
          <a:bodyPr anchorCtr="0" anchor="ctr" bIns="0" lIns="0" spcFirstLastPara="1" rIns="0" wrap="square" tIns="0">
            <a:noAutofit/>
          </a:bodyPr>
          <a:lstStyle>
            <a:lvl1pPr lvl="0" rtl="0" algn="ctr">
              <a:spcBef>
                <a:spcPts val="0"/>
              </a:spcBef>
              <a:spcAft>
                <a:spcPts val="0"/>
              </a:spcAft>
              <a:buSzPts val="1900"/>
              <a:buNone/>
              <a:defRPr sz="1900"/>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a:r>
              <a:t>xx%</a:t>
            </a:r>
          </a:p>
        </p:txBody>
      </p:sp>
      <p:sp>
        <p:nvSpPr>
          <p:cNvPr id="39" name="Google Shape;39;p6"/>
          <p:cNvSpPr txBox="1"/>
          <p:nvPr>
            <p:ph hasCustomPrompt="1" idx="8" type="title"/>
          </p:nvPr>
        </p:nvSpPr>
        <p:spPr>
          <a:xfrm>
            <a:off x="5630853" y="2875828"/>
            <a:ext cx="843000" cy="526200"/>
          </a:xfrm>
          <a:prstGeom prst="rect">
            <a:avLst/>
          </a:prstGeom>
        </p:spPr>
        <p:txBody>
          <a:bodyPr anchorCtr="0" anchor="ctr" bIns="0" lIns="0" spcFirstLastPara="1" rIns="0" wrap="square" tIns="0">
            <a:noAutofit/>
          </a:bodyPr>
          <a:lstStyle>
            <a:lvl1pPr lvl="0" rtl="0" algn="ctr">
              <a:spcBef>
                <a:spcPts val="0"/>
              </a:spcBef>
              <a:spcAft>
                <a:spcPts val="0"/>
              </a:spcAft>
              <a:buSzPts val="1900"/>
              <a:buNone/>
              <a:defRPr sz="1900"/>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a:r>
              <a:t>xx%</a:t>
            </a:r>
          </a:p>
        </p:txBody>
      </p:sp>
      <p:sp>
        <p:nvSpPr>
          <p:cNvPr id="40" name="Google Shape;40;p6"/>
          <p:cNvSpPr txBox="1"/>
          <p:nvPr>
            <p:ph hasCustomPrompt="1" idx="9" type="title"/>
          </p:nvPr>
        </p:nvSpPr>
        <p:spPr>
          <a:xfrm>
            <a:off x="5630853" y="3937753"/>
            <a:ext cx="843000" cy="526200"/>
          </a:xfrm>
          <a:prstGeom prst="rect">
            <a:avLst/>
          </a:prstGeom>
        </p:spPr>
        <p:txBody>
          <a:bodyPr anchorCtr="0" anchor="ctr" bIns="0" lIns="0" spcFirstLastPara="1" rIns="0" wrap="square" tIns="0">
            <a:noAutofit/>
          </a:bodyPr>
          <a:lstStyle>
            <a:lvl1pPr lvl="0" rtl="0" algn="ctr">
              <a:spcBef>
                <a:spcPts val="0"/>
              </a:spcBef>
              <a:spcAft>
                <a:spcPts val="0"/>
              </a:spcAft>
              <a:buSzPts val="1900"/>
              <a:buNone/>
              <a:defRPr sz="1900"/>
            </a:lvl1pPr>
            <a:lvl2pPr lvl="1" rtl="0" algn="ctr">
              <a:spcBef>
                <a:spcPts val="0"/>
              </a:spcBef>
              <a:spcAft>
                <a:spcPts val="0"/>
              </a:spcAft>
              <a:buSzPts val="1900"/>
              <a:buNone/>
              <a:defRPr sz="1900"/>
            </a:lvl2pPr>
            <a:lvl3pPr lvl="2" rtl="0" algn="ctr">
              <a:spcBef>
                <a:spcPts val="0"/>
              </a:spcBef>
              <a:spcAft>
                <a:spcPts val="0"/>
              </a:spcAft>
              <a:buSzPts val="1900"/>
              <a:buNone/>
              <a:defRPr sz="1900"/>
            </a:lvl3pPr>
            <a:lvl4pPr lvl="3" rtl="0" algn="ctr">
              <a:spcBef>
                <a:spcPts val="0"/>
              </a:spcBef>
              <a:spcAft>
                <a:spcPts val="0"/>
              </a:spcAft>
              <a:buSzPts val="1900"/>
              <a:buNone/>
              <a:defRPr sz="1900"/>
            </a:lvl4pPr>
            <a:lvl5pPr lvl="4" rtl="0" algn="ctr">
              <a:spcBef>
                <a:spcPts val="0"/>
              </a:spcBef>
              <a:spcAft>
                <a:spcPts val="0"/>
              </a:spcAft>
              <a:buSzPts val="1900"/>
              <a:buNone/>
              <a:defRPr sz="1900"/>
            </a:lvl5pPr>
            <a:lvl6pPr lvl="5" rtl="0" algn="ctr">
              <a:spcBef>
                <a:spcPts val="0"/>
              </a:spcBef>
              <a:spcAft>
                <a:spcPts val="0"/>
              </a:spcAft>
              <a:buSzPts val="1900"/>
              <a:buNone/>
              <a:defRPr sz="1900"/>
            </a:lvl6pPr>
            <a:lvl7pPr lvl="6" rtl="0" algn="ctr">
              <a:spcBef>
                <a:spcPts val="0"/>
              </a:spcBef>
              <a:spcAft>
                <a:spcPts val="0"/>
              </a:spcAft>
              <a:buSzPts val="1900"/>
              <a:buNone/>
              <a:defRPr sz="1900"/>
            </a:lvl7pPr>
            <a:lvl8pPr lvl="7" rtl="0" algn="ctr">
              <a:spcBef>
                <a:spcPts val="0"/>
              </a:spcBef>
              <a:spcAft>
                <a:spcPts val="0"/>
              </a:spcAft>
              <a:buSzPts val="1900"/>
              <a:buNone/>
              <a:defRPr sz="1900"/>
            </a:lvl8pPr>
            <a:lvl9pPr lvl="8" rtl="0" algn="ctr">
              <a:spcBef>
                <a:spcPts val="0"/>
              </a:spcBef>
              <a:spcAft>
                <a:spcPts val="0"/>
              </a:spcAft>
              <a:buSzPts val="1900"/>
              <a:buNone/>
              <a:defRPr sz="1900"/>
            </a:lvl9pPr>
          </a:lstStyle>
          <a:p>
            <a:r>
              <a:t>xx%</a:t>
            </a:r>
          </a:p>
        </p:txBody>
      </p:sp>
      <p:sp>
        <p:nvSpPr>
          <p:cNvPr id="41" name="Google Shape;41;p6"/>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rgbClr val="525252"/>
                </a:solidFill>
                <a:latin typeface="Roboto Slab Regular"/>
                <a:ea typeface="Roboto Slab Regular"/>
                <a:cs typeface="Roboto Slab Regular"/>
                <a:sym typeface="Roboto Slab Regular"/>
              </a:defRPr>
            </a:lvl1pPr>
            <a:lvl2pPr lvl="1">
              <a:buNone/>
              <a:defRPr sz="1300">
                <a:solidFill>
                  <a:srgbClr val="525252"/>
                </a:solidFill>
                <a:latin typeface="Roboto Slab Regular"/>
                <a:ea typeface="Roboto Slab Regular"/>
                <a:cs typeface="Roboto Slab Regular"/>
                <a:sym typeface="Roboto Slab Regular"/>
              </a:defRPr>
            </a:lvl2pPr>
            <a:lvl3pPr lvl="2">
              <a:buNone/>
              <a:defRPr sz="1300">
                <a:solidFill>
                  <a:srgbClr val="525252"/>
                </a:solidFill>
                <a:latin typeface="Roboto Slab Regular"/>
                <a:ea typeface="Roboto Slab Regular"/>
                <a:cs typeface="Roboto Slab Regular"/>
                <a:sym typeface="Roboto Slab Regular"/>
              </a:defRPr>
            </a:lvl3pPr>
            <a:lvl4pPr lvl="3">
              <a:buNone/>
              <a:defRPr sz="1300">
                <a:solidFill>
                  <a:srgbClr val="525252"/>
                </a:solidFill>
                <a:latin typeface="Roboto Slab Regular"/>
                <a:ea typeface="Roboto Slab Regular"/>
                <a:cs typeface="Roboto Slab Regular"/>
                <a:sym typeface="Roboto Slab Regular"/>
              </a:defRPr>
            </a:lvl4pPr>
            <a:lvl5pPr lvl="4">
              <a:buNone/>
              <a:defRPr sz="1300">
                <a:solidFill>
                  <a:srgbClr val="525252"/>
                </a:solidFill>
                <a:latin typeface="Roboto Slab Regular"/>
                <a:ea typeface="Roboto Slab Regular"/>
                <a:cs typeface="Roboto Slab Regular"/>
                <a:sym typeface="Roboto Slab Regular"/>
              </a:defRPr>
            </a:lvl5pPr>
            <a:lvl6pPr lvl="5">
              <a:buNone/>
              <a:defRPr sz="1300">
                <a:solidFill>
                  <a:srgbClr val="525252"/>
                </a:solidFill>
                <a:latin typeface="Roboto Slab Regular"/>
                <a:ea typeface="Roboto Slab Regular"/>
                <a:cs typeface="Roboto Slab Regular"/>
                <a:sym typeface="Roboto Slab Regular"/>
              </a:defRPr>
            </a:lvl6pPr>
            <a:lvl7pPr lvl="6">
              <a:buNone/>
              <a:defRPr sz="1300">
                <a:solidFill>
                  <a:srgbClr val="525252"/>
                </a:solidFill>
                <a:latin typeface="Roboto Slab Regular"/>
                <a:ea typeface="Roboto Slab Regular"/>
                <a:cs typeface="Roboto Slab Regular"/>
                <a:sym typeface="Roboto Slab Regular"/>
              </a:defRPr>
            </a:lvl7pPr>
            <a:lvl8pPr lvl="7">
              <a:buNone/>
              <a:defRPr sz="1300">
                <a:solidFill>
                  <a:srgbClr val="525252"/>
                </a:solidFill>
                <a:latin typeface="Roboto Slab Regular"/>
                <a:ea typeface="Roboto Slab Regular"/>
                <a:cs typeface="Roboto Slab Regular"/>
                <a:sym typeface="Roboto Slab Regular"/>
              </a:defRPr>
            </a:lvl8pPr>
            <a:lvl9pPr lvl="8">
              <a:buNone/>
              <a:defRPr sz="1300">
                <a:solidFill>
                  <a:srgbClr val="525252"/>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pos="266">
          <p15:clr>
            <a:srgbClr val="F9AD4C"/>
          </p15:clr>
        </p15:guide>
      </p15:sldGuideLst>
    </p:ext>
  </p:extLst>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AND">
  <p:cSld name="CUSTOM_3">
    <p:spTree>
      <p:nvGrpSpPr>
        <p:cNvPr id="42" name="Shape 42"/>
        <p:cNvGrpSpPr/>
        <p:nvPr/>
      </p:nvGrpSpPr>
      <p:grpSpPr>
        <a:xfrm>
          <a:off x="0" y="0"/>
          <a:ext cx="0" cy="0"/>
          <a:chOff x="0" y="0"/>
          <a:chExt cx="0" cy="0"/>
        </a:xfrm>
      </p:grpSpPr>
      <p:sp>
        <p:nvSpPr>
          <p:cNvPr id="43" name="Google Shape;43;p7"/>
          <p:cNvSpPr txBox="1"/>
          <p:nvPr>
            <p:ph type="title"/>
          </p:nvPr>
        </p:nvSpPr>
        <p:spPr>
          <a:xfrm>
            <a:off x="4337875" y="2473474"/>
            <a:ext cx="5152200" cy="974700"/>
          </a:xfrm>
          <a:prstGeom prst="rect">
            <a:avLst/>
          </a:prstGeom>
          <a:noFill/>
          <a:ln>
            <a:noFill/>
          </a:ln>
        </p:spPr>
        <p:txBody>
          <a:bodyPr anchorCtr="0" anchor="b" bIns="0" lIns="0" spcFirstLastPara="1" rIns="0" wrap="square" tIns="0">
            <a:noAutofit/>
          </a:bodyPr>
          <a:lstStyle>
            <a:lvl1pPr lvl="0" marR="0" rtl="0" algn="ctr">
              <a:spcBef>
                <a:spcPts val="0"/>
              </a:spcBef>
              <a:spcAft>
                <a:spcPts val="0"/>
              </a:spcAft>
              <a:buClr>
                <a:srgbClr val="525252"/>
              </a:buClr>
              <a:buSzPts val="3200"/>
              <a:buNone/>
              <a:defRPr i="0" sz="3200" u="none" cap="none" strike="noStrike">
                <a:solidFill>
                  <a:srgbClr val="525252"/>
                </a:solidFill>
              </a:defRPr>
            </a:lvl1pPr>
            <a:lvl2pPr lvl="1" rtl="0" algn="ctr">
              <a:spcBef>
                <a:spcPts val="0"/>
              </a:spcBef>
              <a:spcAft>
                <a:spcPts val="0"/>
              </a:spcAft>
              <a:buClr>
                <a:srgbClr val="525252"/>
              </a:buClr>
              <a:buSzPts val="2400"/>
              <a:buNone/>
              <a:defRPr sz="2400">
                <a:solidFill>
                  <a:srgbClr val="525252"/>
                </a:solidFill>
              </a:defRPr>
            </a:lvl2pPr>
            <a:lvl3pPr lvl="2" rtl="0" algn="ctr">
              <a:spcBef>
                <a:spcPts val="0"/>
              </a:spcBef>
              <a:spcAft>
                <a:spcPts val="0"/>
              </a:spcAft>
              <a:buClr>
                <a:srgbClr val="525252"/>
              </a:buClr>
              <a:buSzPts val="2400"/>
              <a:buNone/>
              <a:defRPr sz="2400">
                <a:solidFill>
                  <a:srgbClr val="525252"/>
                </a:solidFill>
              </a:defRPr>
            </a:lvl3pPr>
            <a:lvl4pPr lvl="3" rtl="0" algn="ctr">
              <a:spcBef>
                <a:spcPts val="0"/>
              </a:spcBef>
              <a:spcAft>
                <a:spcPts val="0"/>
              </a:spcAft>
              <a:buClr>
                <a:srgbClr val="525252"/>
              </a:buClr>
              <a:buSzPts val="2400"/>
              <a:buNone/>
              <a:defRPr sz="2400">
                <a:solidFill>
                  <a:srgbClr val="525252"/>
                </a:solidFill>
              </a:defRPr>
            </a:lvl4pPr>
            <a:lvl5pPr lvl="4" rtl="0" algn="ctr">
              <a:spcBef>
                <a:spcPts val="0"/>
              </a:spcBef>
              <a:spcAft>
                <a:spcPts val="0"/>
              </a:spcAft>
              <a:buClr>
                <a:srgbClr val="525252"/>
              </a:buClr>
              <a:buSzPts val="2400"/>
              <a:buNone/>
              <a:defRPr sz="2400">
                <a:solidFill>
                  <a:srgbClr val="525252"/>
                </a:solidFill>
              </a:defRPr>
            </a:lvl5pPr>
            <a:lvl6pPr lvl="5" rtl="0" algn="ctr">
              <a:spcBef>
                <a:spcPts val="0"/>
              </a:spcBef>
              <a:spcAft>
                <a:spcPts val="0"/>
              </a:spcAft>
              <a:buClr>
                <a:srgbClr val="525252"/>
              </a:buClr>
              <a:buSzPts val="2400"/>
              <a:buNone/>
              <a:defRPr sz="2400">
                <a:solidFill>
                  <a:srgbClr val="525252"/>
                </a:solidFill>
              </a:defRPr>
            </a:lvl6pPr>
            <a:lvl7pPr lvl="6" rtl="0" algn="ctr">
              <a:spcBef>
                <a:spcPts val="0"/>
              </a:spcBef>
              <a:spcAft>
                <a:spcPts val="0"/>
              </a:spcAft>
              <a:buClr>
                <a:srgbClr val="525252"/>
              </a:buClr>
              <a:buSzPts val="2400"/>
              <a:buNone/>
              <a:defRPr sz="2400">
                <a:solidFill>
                  <a:srgbClr val="525252"/>
                </a:solidFill>
              </a:defRPr>
            </a:lvl7pPr>
            <a:lvl8pPr lvl="7" rtl="0" algn="ctr">
              <a:spcBef>
                <a:spcPts val="0"/>
              </a:spcBef>
              <a:spcAft>
                <a:spcPts val="0"/>
              </a:spcAft>
              <a:buClr>
                <a:srgbClr val="525252"/>
              </a:buClr>
              <a:buSzPts val="2400"/>
              <a:buNone/>
              <a:defRPr sz="2400">
                <a:solidFill>
                  <a:srgbClr val="525252"/>
                </a:solidFill>
              </a:defRPr>
            </a:lvl8pPr>
            <a:lvl9pPr lvl="8" rtl="0" algn="ctr">
              <a:spcBef>
                <a:spcPts val="0"/>
              </a:spcBef>
              <a:spcAft>
                <a:spcPts val="0"/>
              </a:spcAft>
              <a:buClr>
                <a:srgbClr val="525252"/>
              </a:buClr>
              <a:buSzPts val="2400"/>
              <a:buNone/>
              <a:defRPr sz="2400">
                <a:solidFill>
                  <a:srgbClr val="525252"/>
                </a:solidFill>
              </a:defRPr>
            </a:lvl9pPr>
          </a:lstStyle>
          <a:p/>
        </p:txBody>
      </p:sp>
      <p:sp>
        <p:nvSpPr>
          <p:cNvPr id="44" name="Google Shape;44;p7"/>
          <p:cNvSpPr/>
          <p:nvPr/>
        </p:nvSpPr>
        <p:spPr>
          <a:xfrm rot="10800000">
            <a:off x="6601542" y="-54587"/>
            <a:ext cx="623824" cy="2465603"/>
          </a:xfrm>
          <a:custGeom>
            <a:rect b="b" l="l" r="r" t="t"/>
            <a:pathLst>
              <a:path extrusionOk="0" h="6322059" w="974725">
                <a:moveTo>
                  <a:pt x="0" y="6321767"/>
                </a:moveTo>
                <a:lnTo>
                  <a:pt x="0" y="0"/>
                </a:lnTo>
                <a:lnTo>
                  <a:pt x="974598" y="0"/>
                </a:lnTo>
                <a:lnTo>
                  <a:pt x="974598" y="6321767"/>
                </a:lnTo>
              </a:path>
            </a:pathLst>
          </a:custGeom>
          <a:noFill/>
          <a:ln cap="flat" cmpd="sng" w="28575">
            <a:solidFill>
              <a:srgbClr val="DAC1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45" name="Google Shape;45;p7"/>
          <p:cNvSpPr txBox="1"/>
          <p:nvPr>
            <p:ph idx="1" type="subTitle"/>
          </p:nvPr>
        </p:nvSpPr>
        <p:spPr>
          <a:xfrm>
            <a:off x="5252250" y="3596700"/>
            <a:ext cx="3322500" cy="740400"/>
          </a:xfrm>
          <a:prstGeom prst="rect">
            <a:avLst/>
          </a:prstGeom>
        </p:spPr>
        <p:txBody>
          <a:bodyPr anchorCtr="0" anchor="t" bIns="0" lIns="0" spcFirstLastPara="1" rIns="0" wrap="square" tIns="0">
            <a:noAutofit/>
          </a:bodyPr>
          <a:lstStyle>
            <a:lvl1pPr lvl="0" rtl="0" algn="ctr">
              <a:spcBef>
                <a:spcPts val="0"/>
              </a:spcBef>
              <a:spcAft>
                <a:spcPts val="0"/>
              </a:spcAft>
              <a:buNone/>
              <a:defRPr sz="12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
        <p:nvSpPr>
          <p:cNvPr id="46" name="Google Shape;46;p7"/>
          <p:cNvSpPr txBox="1"/>
          <p:nvPr>
            <p:ph hasCustomPrompt="1" idx="2" type="title"/>
          </p:nvPr>
        </p:nvSpPr>
        <p:spPr>
          <a:xfrm>
            <a:off x="6491965" y="1919276"/>
            <a:ext cx="843000" cy="526200"/>
          </a:xfrm>
          <a:prstGeom prst="rect">
            <a:avLst/>
          </a:prstGeom>
        </p:spPr>
        <p:txBody>
          <a:bodyPr anchorCtr="0" anchor="ctr" bIns="0" lIns="0" spcFirstLastPara="1" rIns="0" wrap="square" tIns="0">
            <a:noAutofit/>
          </a:bodyPr>
          <a:lstStyle>
            <a:lvl1pPr lvl="0" rtl="0" algn="ctr">
              <a:spcBef>
                <a:spcPts val="0"/>
              </a:spcBef>
              <a:spcAft>
                <a:spcPts val="0"/>
              </a:spcAft>
              <a:buSzPts val="2400"/>
              <a:buNone/>
              <a:defRPr sz="2400"/>
            </a:lvl1pPr>
            <a:lvl2pPr lvl="1" rtl="0" algn="ctr">
              <a:spcBef>
                <a:spcPts val="0"/>
              </a:spcBef>
              <a:spcAft>
                <a:spcPts val="0"/>
              </a:spcAft>
              <a:buSzPts val="2400"/>
              <a:buNone/>
              <a:defRPr sz="2400"/>
            </a:lvl2pPr>
            <a:lvl3pPr lvl="2" rtl="0" algn="ctr">
              <a:spcBef>
                <a:spcPts val="0"/>
              </a:spcBef>
              <a:spcAft>
                <a:spcPts val="0"/>
              </a:spcAft>
              <a:buSzPts val="2400"/>
              <a:buNone/>
              <a:defRPr sz="2400"/>
            </a:lvl3pPr>
            <a:lvl4pPr lvl="3" rtl="0" algn="ctr">
              <a:spcBef>
                <a:spcPts val="0"/>
              </a:spcBef>
              <a:spcAft>
                <a:spcPts val="0"/>
              </a:spcAft>
              <a:buSzPts val="2400"/>
              <a:buNone/>
              <a:defRPr sz="2400"/>
            </a:lvl4pPr>
            <a:lvl5pPr lvl="4" rtl="0" algn="ctr">
              <a:spcBef>
                <a:spcPts val="0"/>
              </a:spcBef>
              <a:spcAft>
                <a:spcPts val="0"/>
              </a:spcAft>
              <a:buSzPts val="2400"/>
              <a:buNone/>
              <a:defRPr sz="2400"/>
            </a:lvl5pPr>
            <a:lvl6pPr lvl="5" rtl="0" algn="ctr">
              <a:spcBef>
                <a:spcPts val="0"/>
              </a:spcBef>
              <a:spcAft>
                <a:spcPts val="0"/>
              </a:spcAft>
              <a:buSzPts val="2400"/>
              <a:buNone/>
              <a:defRPr sz="2400"/>
            </a:lvl6pPr>
            <a:lvl7pPr lvl="6" rtl="0" algn="ctr">
              <a:spcBef>
                <a:spcPts val="0"/>
              </a:spcBef>
              <a:spcAft>
                <a:spcPts val="0"/>
              </a:spcAft>
              <a:buSzPts val="2400"/>
              <a:buNone/>
              <a:defRPr sz="2400"/>
            </a:lvl7pPr>
            <a:lvl8pPr lvl="7" rtl="0" algn="ctr">
              <a:spcBef>
                <a:spcPts val="0"/>
              </a:spcBef>
              <a:spcAft>
                <a:spcPts val="0"/>
              </a:spcAft>
              <a:buSzPts val="2400"/>
              <a:buNone/>
              <a:defRPr sz="2400"/>
            </a:lvl8pPr>
            <a:lvl9pPr lvl="8" rtl="0" algn="ctr">
              <a:spcBef>
                <a:spcPts val="0"/>
              </a:spcBef>
              <a:spcAft>
                <a:spcPts val="0"/>
              </a:spcAft>
              <a:buSzPts val="2400"/>
              <a:buNone/>
              <a:defRPr sz="2400"/>
            </a:lvl9pPr>
          </a:lstStyle>
          <a:p>
            <a:r>
              <a:t>xx%</a:t>
            </a:r>
          </a:p>
        </p:txBody>
      </p:sp>
      <p:sp>
        <p:nvSpPr>
          <p:cNvPr id="47" name="Google Shape;47;p7"/>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rgbClr val="525252"/>
                </a:solidFill>
                <a:latin typeface="Roboto Slab Regular"/>
                <a:ea typeface="Roboto Slab Regular"/>
                <a:cs typeface="Roboto Slab Regular"/>
                <a:sym typeface="Roboto Slab Regular"/>
              </a:defRPr>
            </a:lvl1pPr>
            <a:lvl2pPr lvl="1">
              <a:buNone/>
              <a:defRPr sz="1300">
                <a:solidFill>
                  <a:srgbClr val="525252"/>
                </a:solidFill>
                <a:latin typeface="Roboto Slab Regular"/>
                <a:ea typeface="Roboto Slab Regular"/>
                <a:cs typeface="Roboto Slab Regular"/>
                <a:sym typeface="Roboto Slab Regular"/>
              </a:defRPr>
            </a:lvl2pPr>
            <a:lvl3pPr lvl="2">
              <a:buNone/>
              <a:defRPr sz="1300">
                <a:solidFill>
                  <a:srgbClr val="525252"/>
                </a:solidFill>
                <a:latin typeface="Roboto Slab Regular"/>
                <a:ea typeface="Roboto Slab Regular"/>
                <a:cs typeface="Roboto Slab Regular"/>
                <a:sym typeface="Roboto Slab Regular"/>
              </a:defRPr>
            </a:lvl3pPr>
            <a:lvl4pPr lvl="3">
              <a:buNone/>
              <a:defRPr sz="1300">
                <a:solidFill>
                  <a:srgbClr val="525252"/>
                </a:solidFill>
                <a:latin typeface="Roboto Slab Regular"/>
                <a:ea typeface="Roboto Slab Regular"/>
                <a:cs typeface="Roboto Slab Regular"/>
                <a:sym typeface="Roboto Slab Regular"/>
              </a:defRPr>
            </a:lvl4pPr>
            <a:lvl5pPr lvl="4">
              <a:buNone/>
              <a:defRPr sz="1300">
                <a:solidFill>
                  <a:srgbClr val="525252"/>
                </a:solidFill>
                <a:latin typeface="Roboto Slab Regular"/>
                <a:ea typeface="Roboto Slab Regular"/>
                <a:cs typeface="Roboto Slab Regular"/>
                <a:sym typeface="Roboto Slab Regular"/>
              </a:defRPr>
            </a:lvl5pPr>
            <a:lvl6pPr lvl="5">
              <a:buNone/>
              <a:defRPr sz="1300">
                <a:solidFill>
                  <a:srgbClr val="525252"/>
                </a:solidFill>
                <a:latin typeface="Roboto Slab Regular"/>
                <a:ea typeface="Roboto Slab Regular"/>
                <a:cs typeface="Roboto Slab Regular"/>
                <a:sym typeface="Roboto Slab Regular"/>
              </a:defRPr>
            </a:lvl6pPr>
            <a:lvl7pPr lvl="6">
              <a:buNone/>
              <a:defRPr sz="1300">
                <a:solidFill>
                  <a:srgbClr val="525252"/>
                </a:solidFill>
                <a:latin typeface="Roboto Slab Regular"/>
                <a:ea typeface="Roboto Slab Regular"/>
                <a:cs typeface="Roboto Slab Regular"/>
                <a:sym typeface="Roboto Slab Regular"/>
              </a:defRPr>
            </a:lvl7pPr>
            <a:lvl8pPr lvl="7">
              <a:buNone/>
              <a:defRPr sz="1300">
                <a:solidFill>
                  <a:srgbClr val="525252"/>
                </a:solidFill>
                <a:latin typeface="Roboto Slab Regular"/>
                <a:ea typeface="Roboto Slab Regular"/>
                <a:cs typeface="Roboto Slab Regular"/>
                <a:sym typeface="Roboto Slab Regular"/>
              </a:defRPr>
            </a:lvl8pPr>
            <a:lvl9pPr lvl="8">
              <a:buNone/>
              <a:defRPr sz="1300">
                <a:solidFill>
                  <a:srgbClr val="525252"/>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2114">
          <p15:clr>
            <a:srgbClr val="FA7B17"/>
          </p15:clr>
        </p15:guide>
      </p15:sldGuideLst>
    </p:ext>
  </p:extLs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AND 1">
  <p:cSld name="CUSTOM_3_1">
    <p:spTree>
      <p:nvGrpSpPr>
        <p:cNvPr id="48" name="Shape 48"/>
        <p:cNvGrpSpPr/>
        <p:nvPr/>
      </p:nvGrpSpPr>
      <p:grpSpPr>
        <a:xfrm>
          <a:off x="0" y="0"/>
          <a:ext cx="0" cy="0"/>
          <a:chOff x="0" y="0"/>
          <a:chExt cx="0" cy="0"/>
        </a:xfrm>
      </p:grpSpPr>
      <p:sp>
        <p:nvSpPr>
          <p:cNvPr id="49" name="Google Shape;49;p8"/>
          <p:cNvSpPr/>
          <p:nvPr/>
        </p:nvSpPr>
        <p:spPr>
          <a:xfrm rot="-5400000">
            <a:off x="7614958" y="662468"/>
            <a:ext cx="623824" cy="2734291"/>
          </a:xfrm>
          <a:custGeom>
            <a:rect b="b" l="l" r="r" t="t"/>
            <a:pathLst>
              <a:path extrusionOk="0" h="6322059" w="974725">
                <a:moveTo>
                  <a:pt x="0" y="6321767"/>
                </a:moveTo>
                <a:lnTo>
                  <a:pt x="0" y="0"/>
                </a:lnTo>
                <a:lnTo>
                  <a:pt x="974598" y="0"/>
                </a:lnTo>
                <a:lnTo>
                  <a:pt x="974598" y="6321767"/>
                </a:lnTo>
              </a:path>
            </a:pathLst>
          </a:custGeom>
          <a:noFill/>
          <a:ln cap="flat" cmpd="sng" w="28575">
            <a:solidFill>
              <a:srgbClr val="DAC1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0" name="Google Shape;50;p8"/>
          <p:cNvSpPr txBox="1"/>
          <p:nvPr>
            <p:ph type="title"/>
          </p:nvPr>
        </p:nvSpPr>
        <p:spPr>
          <a:xfrm>
            <a:off x="4998625" y="2697525"/>
            <a:ext cx="4675800" cy="974700"/>
          </a:xfrm>
          <a:prstGeom prst="rect">
            <a:avLst/>
          </a:prstGeom>
          <a:noFill/>
          <a:ln>
            <a:noFill/>
          </a:ln>
        </p:spPr>
        <p:txBody>
          <a:bodyPr anchorCtr="0" anchor="t" bIns="0" lIns="0" spcFirstLastPara="1" rIns="0" wrap="square" tIns="0">
            <a:noAutofit/>
          </a:bodyPr>
          <a:lstStyle>
            <a:lvl1pPr lvl="0" marR="0" rtl="0">
              <a:spcBef>
                <a:spcPts val="0"/>
              </a:spcBef>
              <a:spcAft>
                <a:spcPts val="0"/>
              </a:spcAft>
              <a:buClr>
                <a:srgbClr val="525252"/>
              </a:buClr>
              <a:buSzPts val="3200"/>
              <a:buNone/>
              <a:defRPr i="0" sz="3200" u="none" cap="none" strike="noStrike">
                <a:solidFill>
                  <a:srgbClr val="525252"/>
                </a:solidFill>
              </a:defRPr>
            </a:lvl1pPr>
            <a:lvl2pPr lvl="1" rtl="0">
              <a:spcBef>
                <a:spcPts val="0"/>
              </a:spcBef>
              <a:spcAft>
                <a:spcPts val="0"/>
              </a:spcAft>
              <a:buClr>
                <a:srgbClr val="525252"/>
              </a:buClr>
              <a:buSzPts val="2400"/>
              <a:buNone/>
              <a:defRPr sz="2400">
                <a:solidFill>
                  <a:srgbClr val="525252"/>
                </a:solidFill>
              </a:defRPr>
            </a:lvl2pPr>
            <a:lvl3pPr lvl="2" rtl="0">
              <a:spcBef>
                <a:spcPts val="0"/>
              </a:spcBef>
              <a:spcAft>
                <a:spcPts val="0"/>
              </a:spcAft>
              <a:buClr>
                <a:srgbClr val="525252"/>
              </a:buClr>
              <a:buSzPts val="2400"/>
              <a:buNone/>
              <a:defRPr sz="2400">
                <a:solidFill>
                  <a:srgbClr val="525252"/>
                </a:solidFill>
              </a:defRPr>
            </a:lvl3pPr>
            <a:lvl4pPr lvl="3" rtl="0">
              <a:spcBef>
                <a:spcPts val="0"/>
              </a:spcBef>
              <a:spcAft>
                <a:spcPts val="0"/>
              </a:spcAft>
              <a:buClr>
                <a:srgbClr val="525252"/>
              </a:buClr>
              <a:buSzPts val="2400"/>
              <a:buNone/>
              <a:defRPr sz="2400">
                <a:solidFill>
                  <a:srgbClr val="525252"/>
                </a:solidFill>
              </a:defRPr>
            </a:lvl4pPr>
            <a:lvl5pPr lvl="4" rtl="0">
              <a:spcBef>
                <a:spcPts val="0"/>
              </a:spcBef>
              <a:spcAft>
                <a:spcPts val="0"/>
              </a:spcAft>
              <a:buClr>
                <a:srgbClr val="525252"/>
              </a:buClr>
              <a:buSzPts val="2400"/>
              <a:buNone/>
              <a:defRPr sz="2400">
                <a:solidFill>
                  <a:srgbClr val="525252"/>
                </a:solidFill>
              </a:defRPr>
            </a:lvl5pPr>
            <a:lvl6pPr lvl="5" rtl="0">
              <a:spcBef>
                <a:spcPts val="0"/>
              </a:spcBef>
              <a:spcAft>
                <a:spcPts val="0"/>
              </a:spcAft>
              <a:buClr>
                <a:srgbClr val="525252"/>
              </a:buClr>
              <a:buSzPts val="2400"/>
              <a:buNone/>
              <a:defRPr sz="2400">
                <a:solidFill>
                  <a:srgbClr val="525252"/>
                </a:solidFill>
              </a:defRPr>
            </a:lvl6pPr>
            <a:lvl7pPr lvl="6" rtl="0">
              <a:spcBef>
                <a:spcPts val="0"/>
              </a:spcBef>
              <a:spcAft>
                <a:spcPts val="0"/>
              </a:spcAft>
              <a:buClr>
                <a:srgbClr val="525252"/>
              </a:buClr>
              <a:buSzPts val="2400"/>
              <a:buNone/>
              <a:defRPr sz="2400">
                <a:solidFill>
                  <a:srgbClr val="525252"/>
                </a:solidFill>
              </a:defRPr>
            </a:lvl7pPr>
            <a:lvl8pPr lvl="7" rtl="0">
              <a:spcBef>
                <a:spcPts val="0"/>
              </a:spcBef>
              <a:spcAft>
                <a:spcPts val="0"/>
              </a:spcAft>
              <a:buClr>
                <a:srgbClr val="525252"/>
              </a:buClr>
              <a:buSzPts val="2400"/>
              <a:buNone/>
              <a:defRPr sz="2400">
                <a:solidFill>
                  <a:srgbClr val="525252"/>
                </a:solidFill>
              </a:defRPr>
            </a:lvl8pPr>
            <a:lvl9pPr lvl="8" rtl="0">
              <a:spcBef>
                <a:spcPts val="0"/>
              </a:spcBef>
              <a:spcAft>
                <a:spcPts val="0"/>
              </a:spcAft>
              <a:buClr>
                <a:srgbClr val="525252"/>
              </a:buClr>
              <a:buSzPts val="2400"/>
              <a:buNone/>
              <a:defRPr sz="2400">
                <a:solidFill>
                  <a:srgbClr val="525252"/>
                </a:solidFill>
              </a:defRPr>
            </a:lvl9pPr>
          </a:lstStyle>
          <a:p/>
        </p:txBody>
      </p:sp>
      <p:sp>
        <p:nvSpPr>
          <p:cNvPr id="51" name="Google Shape;51;p8"/>
          <p:cNvSpPr txBox="1"/>
          <p:nvPr>
            <p:ph idx="1" type="subTitle"/>
          </p:nvPr>
        </p:nvSpPr>
        <p:spPr>
          <a:xfrm>
            <a:off x="4998625" y="3846948"/>
            <a:ext cx="3322500" cy="7404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
        <p:nvSpPr>
          <p:cNvPr id="52" name="Google Shape;52;p8"/>
          <p:cNvSpPr txBox="1"/>
          <p:nvPr>
            <p:ph hasCustomPrompt="1" idx="2" type="title"/>
          </p:nvPr>
        </p:nvSpPr>
        <p:spPr>
          <a:xfrm>
            <a:off x="6689540" y="1766514"/>
            <a:ext cx="843000" cy="526200"/>
          </a:xfrm>
          <a:prstGeom prst="rect">
            <a:avLst/>
          </a:prstGeom>
        </p:spPr>
        <p:txBody>
          <a:bodyPr anchorCtr="0" anchor="ctr" bIns="0" lIns="0" spcFirstLastPara="1" rIns="0" wrap="square" tIns="0">
            <a:noAutofit/>
          </a:bodyPr>
          <a:lstStyle>
            <a:lvl1pPr lvl="0" rtl="0">
              <a:spcBef>
                <a:spcPts val="0"/>
              </a:spcBef>
              <a:spcAft>
                <a:spcPts val="0"/>
              </a:spcAft>
              <a:buSzPts val="2400"/>
              <a:buNone/>
              <a:defRPr sz="2400"/>
            </a:lvl1pPr>
            <a:lvl2pPr lvl="1" rtl="0">
              <a:spcBef>
                <a:spcPts val="0"/>
              </a:spcBef>
              <a:spcAft>
                <a:spcPts val="0"/>
              </a:spcAft>
              <a:buSzPts val="2400"/>
              <a:buNone/>
              <a:defRPr sz="2400"/>
            </a:lvl2pPr>
            <a:lvl3pPr lvl="2" rtl="0">
              <a:spcBef>
                <a:spcPts val="0"/>
              </a:spcBef>
              <a:spcAft>
                <a:spcPts val="0"/>
              </a:spcAft>
              <a:buSzPts val="2400"/>
              <a:buNone/>
              <a:defRPr sz="2400"/>
            </a:lvl3pPr>
            <a:lvl4pPr lvl="3" rtl="0">
              <a:spcBef>
                <a:spcPts val="0"/>
              </a:spcBef>
              <a:spcAft>
                <a:spcPts val="0"/>
              </a:spcAft>
              <a:buSzPts val="2400"/>
              <a:buNone/>
              <a:defRPr sz="2400"/>
            </a:lvl4pPr>
            <a:lvl5pPr lvl="4" rtl="0">
              <a:spcBef>
                <a:spcPts val="0"/>
              </a:spcBef>
              <a:spcAft>
                <a:spcPts val="0"/>
              </a:spcAft>
              <a:buSzPts val="2400"/>
              <a:buNone/>
              <a:defRPr sz="2400"/>
            </a:lvl5pPr>
            <a:lvl6pPr lvl="5" rtl="0">
              <a:spcBef>
                <a:spcPts val="0"/>
              </a:spcBef>
              <a:spcAft>
                <a:spcPts val="0"/>
              </a:spcAft>
              <a:buSzPts val="2400"/>
              <a:buNone/>
              <a:defRPr sz="2400"/>
            </a:lvl6pPr>
            <a:lvl7pPr lvl="6" rtl="0">
              <a:spcBef>
                <a:spcPts val="0"/>
              </a:spcBef>
              <a:spcAft>
                <a:spcPts val="0"/>
              </a:spcAft>
              <a:buSzPts val="2400"/>
              <a:buNone/>
              <a:defRPr sz="2400"/>
            </a:lvl7pPr>
            <a:lvl8pPr lvl="7" rtl="0">
              <a:spcBef>
                <a:spcPts val="0"/>
              </a:spcBef>
              <a:spcAft>
                <a:spcPts val="0"/>
              </a:spcAft>
              <a:buSzPts val="2400"/>
              <a:buNone/>
              <a:defRPr sz="2400"/>
            </a:lvl8pPr>
            <a:lvl9pPr lvl="8" rtl="0">
              <a:spcBef>
                <a:spcPts val="0"/>
              </a:spcBef>
              <a:spcAft>
                <a:spcPts val="0"/>
              </a:spcAft>
              <a:buSzPts val="2400"/>
              <a:buNone/>
              <a:defRPr sz="2400"/>
            </a:lvl9pPr>
          </a:lstStyle>
          <a:p>
            <a:r>
              <a:t>xx%</a:t>
            </a:r>
          </a:p>
        </p:txBody>
      </p:sp>
      <p:sp>
        <p:nvSpPr>
          <p:cNvPr id="53" name="Google Shape;53;p8"/>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rgbClr val="525252"/>
                </a:solidFill>
                <a:latin typeface="Roboto Slab Regular"/>
                <a:ea typeface="Roboto Slab Regular"/>
                <a:cs typeface="Roboto Slab Regular"/>
                <a:sym typeface="Roboto Slab Regular"/>
              </a:defRPr>
            </a:lvl1pPr>
            <a:lvl2pPr lvl="1">
              <a:buNone/>
              <a:defRPr sz="1300">
                <a:solidFill>
                  <a:srgbClr val="525252"/>
                </a:solidFill>
                <a:latin typeface="Roboto Slab Regular"/>
                <a:ea typeface="Roboto Slab Regular"/>
                <a:cs typeface="Roboto Slab Regular"/>
                <a:sym typeface="Roboto Slab Regular"/>
              </a:defRPr>
            </a:lvl2pPr>
            <a:lvl3pPr lvl="2">
              <a:buNone/>
              <a:defRPr sz="1300">
                <a:solidFill>
                  <a:srgbClr val="525252"/>
                </a:solidFill>
                <a:latin typeface="Roboto Slab Regular"/>
                <a:ea typeface="Roboto Slab Regular"/>
                <a:cs typeface="Roboto Slab Regular"/>
                <a:sym typeface="Roboto Slab Regular"/>
              </a:defRPr>
            </a:lvl3pPr>
            <a:lvl4pPr lvl="3">
              <a:buNone/>
              <a:defRPr sz="1300">
                <a:solidFill>
                  <a:srgbClr val="525252"/>
                </a:solidFill>
                <a:latin typeface="Roboto Slab Regular"/>
                <a:ea typeface="Roboto Slab Regular"/>
                <a:cs typeface="Roboto Slab Regular"/>
                <a:sym typeface="Roboto Slab Regular"/>
              </a:defRPr>
            </a:lvl4pPr>
            <a:lvl5pPr lvl="4">
              <a:buNone/>
              <a:defRPr sz="1300">
                <a:solidFill>
                  <a:srgbClr val="525252"/>
                </a:solidFill>
                <a:latin typeface="Roboto Slab Regular"/>
                <a:ea typeface="Roboto Slab Regular"/>
                <a:cs typeface="Roboto Slab Regular"/>
                <a:sym typeface="Roboto Slab Regular"/>
              </a:defRPr>
            </a:lvl5pPr>
            <a:lvl6pPr lvl="5">
              <a:buNone/>
              <a:defRPr sz="1300">
                <a:solidFill>
                  <a:srgbClr val="525252"/>
                </a:solidFill>
                <a:latin typeface="Roboto Slab Regular"/>
                <a:ea typeface="Roboto Slab Regular"/>
                <a:cs typeface="Roboto Slab Regular"/>
                <a:sym typeface="Roboto Slab Regular"/>
              </a:defRPr>
            </a:lvl6pPr>
            <a:lvl7pPr lvl="6">
              <a:buNone/>
              <a:defRPr sz="1300">
                <a:solidFill>
                  <a:srgbClr val="525252"/>
                </a:solidFill>
                <a:latin typeface="Roboto Slab Regular"/>
                <a:ea typeface="Roboto Slab Regular"/>
                <a:cs typeface="Roboto Slab Regular"/>
                <a:sym typeface="Roboto Slab Regular"/>
              </a:defRPr>
            </a:lvl7pPr>
            <a:lvl8pPr lvl="7">
              <a:buNone/>
              <a:defRPr sz="1300">
                <a:solidFill>
                  <a:srgbClr val="525252"/>
                </a:solidFill>
                <a:latin typeface="Roboto Slab Regular"/>
                <a:ea typeface="Roboto Slab Regular"/>
                <a:cs typeface="Roboto Slab Regular"/>
                <a:sym typeface="Roboto Slab Regular"/>
              </a:defRPr>
            </a:lvl8pPr>
            <a:lvl9pPr lvl="8">
              <a:buNone/>
              <a:defRPr sz="1300">
                <a:solidFill>
                  <a:srgbClr val="525252"/>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EADLAND 1 1">
  <p:cSld name="CUSTOM_3_1_1">
    <p:spTree>
      <p:nvGrpSpPr>
        <p:cNvPr id="54" name="Shape 54"/>
        <p:cNvGrpSpPr/>
        <p:nvPr/>
      </p:nvGrpSpPr>
      <p:grpSpPr>
        <a:xfrm>
          <a:off x="0" y="0"/>
          <a:ext cx="0" cy="0"/>
          <a:chOff x="0" y="0"/>
          <a:chExt cx="0" cy="0"/>
        </a:xfrm>
      </p:grpSpPr>
      <p:sp>
        <p:nvSpPr>
          <p:cNvPr id="55" name="Google Shape;55;p9"/>
          <p:cNvSpPr/>
          <p:nvPr/>
        </p:nvSpPr>
        <p:spPr>
          <a:xfrm flipH="1" rot="5400000">
            <a:off x="986563" y="695100"/>
            <a:ext cx="623824" cy="2686875"/>
          </a:xfrm>
          <a:custGeom>
            <a:rect b="b" l="l" r="r" t="t"/>
            <a:pathLst>
              <a:path extrusionOk="0" h="6322059" w="974725">
                <a:moveTo>
                  <a:pt x="0" y="6321767"/>
                </a:moveTo>
                <a:lnTo>
                  <a:pt x="0" y="0"/>
                </a:lnTo>
                <a:lnTo>
                  <a:pt x="974598" y="0"/>
                </a:lnTo>
                <a:lnTo>
                  <a:pt x="974598" y="6321767"/>
                </a:lnTo>
              </a:path>
            </a:pathLst>
          </a:custGeom>
          <a:noFill/>
          <a:ln cap="flat" cmpd="sng" w="28575">
            <a:solidFill>
              <a:srgbClr val="DAC1B6"/>
            </a:solidFill>
            <a:prstDash val="solid"/>
            <a:round/>
            <a:headEnd len="sm" w="sm" type="none"/>
            <a:tailEnd len="sm" w="sm" type="none"/>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56" name="Google Shape;56;p9"/>
          <p:cNvSpPr txBox="1"/>
          <p:nvPr>
            <p:ph type="title"/>
          </p:nvPr>
        </p:nvSpPr>
        <p:spPr>
          <a:xfrm>
            <a:off x="1165682" y="2697525"/>
            <a:ext cx="4675800" cy="974700"/>
          </a:xfrm>
          <a:prstGeom prst="rect">
            <a:avLst/>
          </a:prstGeom>
          <a:noFill/>
          <a:ln>
            <a:noFill/>
          </a:ln>
        </p:spPr>
        <p:txBody>
          <a:bodyPr anchorCtr="0" anchor="t" bIns="0" lIns="0" spcFirstLastPara="1" rIns="0" wrap="square" tIns="0">
            <a:noAutofit/>
          </a:bodyPr>
          <a:lstStyle>
            <a:lvl1pPr lvl="0" marR="0" rtl="0">
              <a:spcBef>
                <a:spcPts val="0"/>
              </a:spcBef>
              <a:spcAft>
                <a:spcPts val="0"/>
              </a:spcAft>
              <a:buClr>
                <a:srgbClr val="525252"/>
              </a:buClr>
              <a:buSzPts val="3200"/>
              <a:buNone/>
              <a:defRPr i="0" sz="3200" u="none" cap="none" strike="noStrike">
                <a:solidFill>
                  <a:srgbClr val="525252"/>
                </a:solidFill>
              </a:defRPr>
            </a:lvl1pPr>
            <a:lvl2pPr lvl="1" rtl="0">
              <a:spcBef>
                <a:spcPts val="0"/>
              </a:spcBef>
              <a:spcAft>
                <a:spcPts val="0"/>
              </a:spcAft>
              <a:buClr>
                <a:srgbClr val="525252"/>
              </a:buClr>
              <a:buSzPts val="2400"/>
              <a:buNone/>
              <a:defRPr sz="2400">
                <a:solidFill>
                  <a:srgbClr val="525252"/>
                </a:solidFill>
              </a:defRPr>
            </a:lvl2pPr>
            <a:lvl3pPr lvl="2" rtl="0">
              <a:spcBef>
                <a:spcPts val="0"/>
              </a:spcBef>
              <a:spcAft>
                <a:spcPts val="0"/>
              </a:spcAft>
              <a:buClr>
                <a:srgbClr val="525252"/>
              </a:buClr>
              <a:buSzPts val="2400"/>
              <a:buNone/>
              <a:defRPr sz="2400">
                <a:solidFill>
                  <a:srgbClr val="525252"/>
                </a:solidFill>
              </a:defRPr>
            </a:lvl3pPr>
            <a:lvl4pPr lvl="3" rtl="0">
              <a:spcBef>
                <a:spcPts val="0"/>
              </a:spcBef>
              <a:spcAft>
                <a:spcPts val="0"/>
              </a:spcAft>
              <a:buClr>
                <a:srgbClr val="525252"/>
              </a:buClr>
              <a:buSzPts val="2400"/>
              <a:buNone/>
              <a:defRPr sz="2400">
                <a:solidFill>
                  <a:srgbClr val="525252"/>
                </a:solidFill>
              </a:defRPr>
            </a:lvl4pPr>
            <a:lvl5pPr lvl="4" rtl="0">
              <a:spcBef>
                <a:spcPts val="0"/>
              </a:spcBef>
              <a:spcAft>
                <a:spcPts val="0"/>
              </a:spcAft>
              <a:buClr>
                <a:srgbClr val="525252"/>
              </a:buClr>
              <a:buSzPts val="2400"/>
              <a:buNone/>
              <a:defRPr sz="2400">
                <a:solidFill>
                  <a:srgbClr val="525252"/>
                </a:solidFill>
              </a:defRPr>
            </a:lvl5pPr>
            <a:lvl6pPr lvl="5" rtl="0">
              <a:spcBef>
                <a:spcPts val="0"/>
              </a:spcBef>
              <a:spcAft>
                <a:spcPts val="0"/>
              </a:spcAft>
              <a:buClr>
                <a:srgbClr val="525252"/>
              </a:buClr>
              <a:buSzPts val="2400"/>
              <a:buNone/>
              <a:defRPr sz="2400">
                <a:solidFill>
                  <a:srgbClr val="525252"/>
                </a:solidFill>
              </a:defRPr>
            </a:lvl6pPr>
            <a:lvl7pPr lvl="6" rtl="0">
              <a:spcBef>
                <a:spcPts val="0"/>
              </a:spcBef>
              <a:spcAft>
                <a:spcPts val="0"/>
              </a:spcAft>
              <a:buClr>
                <a:srgbClr val="525252"/>
              </a:buClr>
              <a:buSzPts val="2400"/>
              <a:buNone/>
              <a:defRPr sz="2400">
                <a:solidFill>
                  <a:srgbClr val="525252"/>
                </a:solidFill>
              </a:defRPr>
            </a:lvl7pPr>
            <a:lvl8pPr lvl="7" rtl="0">
              <a:spcBef>
                <a:spcPts val="0"/>
              </a:spcBef>
              <a:spcAft>
                <a:spcPts val="0"/>
              </a:spcAft>
              <a:buClr>
                <a:srgbClr val="525252"/>
              </a:buClr>
              <a:buSzPts val="2400"/>
              <a:buNone/>
              <a:defRPr sz="2400">
                <a:solidFill>
                  <a:srgbClr val="525252"/>
                </a:solidFill>
              </a:defRPr>
            </a:lvl8pPr>
            <a:lvl9pPr lvl="8" rtl="0">
              <a:spcBef>
                <a:spcPts val="0"/>
              </a:spcBef>
              <a:spcAft>
                <a:spcPts val="0"/>
              </a:spcAft>
              <a:buClr>
                <a:srgbClr val="525252"/>
              </a:buClr>
              <a:buSzPts val="2400"/>
              <a:buNone/>
              <a:defRPr sz="2400">
                <a:solidFill>
                  <a:srgbClr val="525252"/>
                </a:solidFill>
              </a:defRPr>
            </a:lvl9pPr>
          </a:lstStyle>
          <a:p/>
        </p:txBody>
      </p:sp>
      <p:sp>
        <p:nvSpPr>
          <p:cNvPr id="57" name="Google Shape;57;p9"/>
          <p:cNvSpPr txBox="1"/>
          <p:nvPr>
            <p:ph idx="1" type="subTitle"/>
          </p:nvPr>
        </p:nvSpPr>
        <p:spPr>
          <a:xfrm>
            <a:off x="1165682" y="3846948"/>
            <a:ext cx="3322500" cy="740400"/>
          </a:xfrm>
          <a:prstGeom prst="rect">
            <a:avLst/>
          </a:prstGeom>
        </p:spPr>
        <p:txBody>
          <a:bodyPr anchorCtr="0" anchor="t" bIns="0" lIns="0" spcFirstLastPara="1" rIns="0" wrap="square" tIns="0">
            <a:noAutofit/>
          </a:bodyPr>
          <a:lstStyle>
            <a:lvl1pPr lvl="0" rtl="0">
              <a:spcBef>
                <a:spcPts val="0"/>
              </a:spcBef>
              <a:spcAft>
                <a:spcPts val="0"/>
              </a:spcAft>
              <a:buNone/>
              <a:defRPr sz="1200"/>
            </a:lvl1pPr>
            <a:lvl2pPr lvl="1" rtl="0">
              <a:spcBef>
                <a:spcPts val="0"/>
              </a:spcBef>
              <a:spcAft>
                <a:spcPts val="0"/>
              </a:spcAft>
              <a:buNone/>
              <a:defRPr sz="1000"/>
            </a:lvl2pPr>
            <a:lvl3pPr lvl="2" rtl="0">
              <a:spcBef>
                <a:spcPts val="0"/>
              </a:spcBef>
              <a:spcAft>
                <a:spcPts val="0"/>
              </a:spcAft>
              <a:buNone/>
              <a:defRPr sz="1000"/>
            </a:lvl3pPr>
            <a:lvl4pPr lvl="3" rtl="0">
              <a:spcBef>
                <a:spcPts val="0"/>
              </a:spcBef>
              <a:spcAft>
                <a:spcPts val="0"/>
              </a:spcAft>
              <a:buNone/>
              <a:defRPr sz="1000"/>
            </a:lvl4pPr>
            <a:lvl5pPr lvl="4" rtl="0">
              <a:spcBef>
                <a:spcPts val="0"/>
              </a:spcBef>
              <a:spcAft>
                <a:spcPts val="0"/>
              </a:spcAft>
              <a:buNone/>
              <a:defRPr sz="1000"/>
            </a:lvl5pPr>
            <a:lvl6pPr lvl="5" rtl="0">
              <a:spcBef>
                <a:spcPts val="0"/>
              </a:spcBef>
              <a:spcAft>
                <a:spcPts val="0"/>
              </a:spcAft>
              <a:buNone/>
              <a:defRPr sz="1000"/>
            </a:lvl6pPr>
            <a:lvl7pPr lvl="6" rtl="0">
              <a:spcBef>
                <a:spcPts val="0"/>
              </a:spcBef>
              <a:spcAft>
                <a:spcPts val="0"/>
              </a:spcAft>
              <a:buNone/>
              <a:defRPr sz="1000"/>
            </a:lvl7pPr>
            <a:lvl8pPr lvl="7" rtl="0">
              <a:spcBef>
                <a:spcPts val="0"/>
              </a:spcBef>
              <a:spcAft>
                <a:spcPts val="0"/>
              </a:spcAft>
              <a:buNone/>
              <a:defRPr sz="1000"/>
            </a:lvl8pPr>
            <a:lvl9pPr lvl="8" rtl="0">
              <a:spcBef>
                <a:spcPts val="0"/>
              </a:spcBef>
              <a:spcAft>
                <a:spcPts val="0"/>
              </a:spcAft>
              <a:buNone/>
              <a:defRPr sz="1000"/>
            </a:lvl9pPr>
          </a:lstStyle>
          <a:p/>
        </p:txBody>
      </p:sp>
      <p:sp>
        <p:nvSpPr>
          <p:cNvPr id="58" name="Google Shape;58;p9"/>
          <p:cNvSpPr txBox="1"/>
          <p:nvPr>
            <p:ph hasCustomPrompt="1" idx="2" type="title"/>
          </p:nvPr>
        </p:nvSpPr>
        <p:spPr>
          <a:xfrm>
            <a:off x="1626575" y="1766514"/>
            <a:ext cx="843000" cy="526200"/>
          </a:xfrm>
          <a:prstGeom prst="rect">
            <a:avLst/>
          </a:prstGeom>
        </p:spPr>
        <p:txBody>
          <a:bodyPr anchorCtr="0" anchor="ctr" bIns="0" lIns="0" spcFirstLastPara="1" rIns="0" wrap="square" tIns="0">
            <a:noAutofit/>
          </a:bodyPr>
          <a:lstStyle>
            <a:lvl1pPr lvl="0" rtl="0" algn="r">
              <a:spcBef>
                <a:spcPts val="0"/>
              </a:spcBef>
              <a:spcAft>
                <a:spcPts val="0"/>
              </a:spcAft>
              <a:buSzPts val="2400"/>
              <a:buNone/>
              <a:defRPr sz="2400"/>
            </a:lvl1pPr>
            <a:lvl2pPr lvl="1" rtl="0" algn="r">
              <a:spcBef>
                <a:spcPts val="0"/>
              </a:spcBef>
              <a:spcAft>
                <a:spcPts val="0"/>
              </a:spcAft>
              <a:buSzPts val="2400"/>
              <a:buNone/>
              <a:defRPr sz="2400"/>
            </a:lvl2pPr>
            <a:lvl3pPr lvl="2" rtl="0" algn="r">
              <a:spcBef>
                <a:spcPts val="0"/>
              </a:spcBef>
              <a:spcAft>
                <a:spcPts val="0"/>
              </a:spcAft>
              <a:buSzPts val="2400"/>
              <a:buNone/>
              <a:defRPr sz="2400"/>
            </a:lvl3pPr>
            <a:lvl4pPr lvl="3" rtl="0" algn="r">
              <a:spcBef>
                <a:spcPts val="0"/>
              </a:spcBef>
              <a:spcAft>
                <a:spcPts val="0"/>
              </a:spcAft>
              <a:buSzPts val="2400"/>
              <a:buNone/>
              <a:defRPr sz="2400"/>
            </a:lvl4pPr>
            <a:lvl5pPr lvl="4" rtl="0" algn="r">
              <a:spcBef>
                <a:spcPts val="0"/>
              </a:spcBef>
              <a:spcAft>
                <a:spcPts val="0"/>
              </a:spcAft>
              <a:buSzPts val="2400"/>
              <a:buNone/>
              <a:defRPr sz="2400"/>
            </a:lvl5pPr>
            <a:lvl6pPr lvl="5" rtl="0" algn="r">
              <a:spcBef>
                <a:spcPts val="0"/>
              </a:spcBef>
              <a:spcAft>
                <a:spcPts val="0"/>
              </a:spcAft>
              <a:buSzPts val="2400"/>
              <a:buNone/>
              <a:defRPr sz="2400"/>
            </a:lvl6pPr>
            <a:lvl7pPr lvl="6" rtl="0" algn="r">
              <a:spcBef>
                <a:spcPts val="0"/>
              </a:spcBef>
              <a:spcAft>
                <a:spcPts val="0"/>
              </a:spcAft>
              <a:buSzPts val="2400"/>
              <a:buNone/>
              <a:defRPr sz="2400"/>
            </a:lvl7pPr>
            <a:lvl8pPr lvl="7" rtl="0" algn="r">
              <a:spcBef>
                <a:spcPts val="0"/>
              </a:spcBef>
              <a:spcAft>
                <a:spcPts val="0"/>
              </a:spcAft>
              <a:buSzPts val="2400"/>
              <a:buNone/>
              <a:defRPr sz="2400"/>
            </a:lvl8pPr>
            <a:lvl9pPr lvl="8" rtl="0" algn="r">
              <a:spcBef>
                <a:spcPts val="0"/>
              </a:spcBef>
              <a:spcAft>
                <a:spcPts val="0"/>
              </a:spcAft>
              <a:buSzPts val="2400"/>
              <a:buNone/>
              <a:defRPr sz="2400"/>
            </a:lvl9pPr>
          </a:lstStyle>
          <a:p>
            <a:r>
              <a:t>xx%</a:t>
            </a:r>
          </a:p>
        </p:txBody>
      </p:sp>
      <p:sp>
        <p:nvSpPr>
          <p:cNvPr id="59" name="Google Shape;59;p9"/>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rgbClr val="525252"/>
                </a:solidFill>
                <a:latin typeface="Roboto Slab Regular"/>
                <a:ea typeface="Roboto Slab Regular"/>
                <a:cs typeface="Roboto Slab Regular"/>
                <a:sym typeface="Roboto Slab Regular"/>
              </a:defRPr>
            </a:lvl1pPr>
            <a:lvl2pPr lvl="1">
              <a:buNone/>
              <a:defRPr sz="1300">
                <a:solidFill>
                  <a:srgbClr val="525252"/>
                </a:solidFill>
                <a:latin typeface="Roboto Slab Regular"/>
                <a:ea typeface="Roboto Slab Regular"/>
                <a:cs typeface="Roboto Slab Regular"/>
                <a:sym typeface="Roboto Slab Regular"/>
              </a:defRPr>
            </a:lvl2pPr>
            <a:lvl3pPr lvl="2">
              <a:buNone/>
              <a:defRPr sz="1300">
                <a:solidFill>
                  <a:srgbClr val="525252"/>
                </a:solidFill>
                <a:latin typeface="Roboto Slab Regular"/>
                <a:ea typeface="Roboto Slab Regular"/>
                <a:cs typeface="Roboto Slab Regular"/>
                <a:sym typeface="Roboto Slab Regular"/>
              </a:defRPr>
            </a:lvl3pPr>
            <a:lvl4pPr lvl="3">
              <a:buNone/>
              <a:defRPr sz="1300">
                <a:solidFill>
                  <a:srgbClr val="525252"/>
                </a:solidFill>
                <a:latin typeface="Roboto Slab Regular"/>
                <a:ea typeface="Roboto Slab Regular"/>
                <a:cs typeface="Roboto Slab Regular"/>
                <a:sym typeface="Roboto Slab Regular"/>
              </a:defRPr>
            </a:lvl4pPr>
            <a:lvl5pPr lvl="4">
              <a:buNone/>
              <a:defRPr sz="1300">
                <a:solidFill>
                  <a:srgbClr val="525252"/>
                </a:solidFill>
                <a:latin typeface="Roboto Slab Regular"/>
                <a:ea typeface="Roboto Slab Regular"/>
                <a:cs typeface="Roboto Slab Regular"/>
                <a:sym typeface="Roboto Slab Regular"/>
              </a:defRPr>
            </a:lvl5pPr>
            <a:lvl6pPr lvl="5">
              <a:buNone/>
              <a:defRPr sz="1300">
                <a:solidFill>
                  <a:srgbClr val="525252"/>
                </a:solidFill>
                <a:latin typeface="Roboto Slab Regular"/>
                <a:ea typeface="Roboto Slab Regular"/>
                <a:cs typeface="Roboto Slab Regular"/>
                <a:sym typeface="Roboto Slab Regular"/>
              </a:defRPr>
            </a:lvl6pPr>
            <a:lvl7pPr lvl="6">
              <a:buNone/>
              <a:defRPr sz="1300">
                <a:solidFill>
                  <a:srgbClr val="525252"/>
                </a:solidFill>
                <a:latin typeface="Roboto Slab Regular"/>
                <a:ea typeface="Roboto Slab Regular"/>
                <a:cs typeface="Roboto Slab Regular"/>
                <a:sym typeface="Roboto Slab Regular"/>
              </a:defRPr>
            </a:lvl7pPr>
            <a:lvl8pPr lvl="7">
              <a:buNone/>
              <a:defRPr sz="1300">
                <a:solidFill>
                  <a:srgbClr val="525252"/>
                </a:solidFill>
                <a:latin typeface="Roboto Slab Regular"/>
                <a:ea typeface="Roboto Slab Regular"/>
                <a:cs typeface="Roboto Slab Regular"/>
                <a:sym typeface="Roboto Slab Regular"/>
              </a:defRPr>
            </a:lvl8pPr>
            <a:lvl9pPr lvl="8">
              <a:buNone/>
              <a:defRPr sz="1300">
                <a:solidFill>
                  <a:srgbClr val="525252"/>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944">
          <p15:clr>
            <a:srgbClr val="FA7B17"/>
          </p15:clr>
        </p15:guide>
        <p15:guide id="2" orient="horz" pos="1404">
          <p15:clr>
            <a:srgbClr val="FA7B17"/>
          </p15:clr>
        </p15:guide>
        <p15:guide id="3" pos="751">
          <p15:clr>
            <a:srgbClr val="FA7B17"/>
          </p15:clr>
        </p15:guide>
      </p15:sldGuideLst>
    </p:ext>
  </p:extLst>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TLE &amp; TEXT">
  <p:cSld name="Title Slide">
    <p:spTree>
      <p:nvGrpSpPr>
        <p:cNvPr id="60" name="Shape 60"/>
        <p:cNvGrpSpPr/>
        <p:nvPr/>
      </p:nvGrpSpPr>
      <p:grpSpPr>
        <a:xfrm>
          <a:off x="0" y="0"/>
          <a:ext cx="0" cy="0"/>
          <a:chOff x="0" y="0"/>
          <a:chExt cx="0" cy="0"/>
        </a:xfrm>
      </p:grpSpPr>
      <p:sp>
        <p:nvSpPr>
          <p:cNvPr id="61" name="Google Shape;61;p10"/>
          <p:cNvSpPr/>
          <p:nvPr/>
        </p:nvSpPr>
        <p:spPr>
          <a:xfrm>
            <a:off x="967955" y="909821"/>
            <a:ext cx="8182464" cy="4234931"/>
          </a:xfrm>
          <a:custGeom>
            <a:rect b="b" l="l" r="r" t="t"/>
            <a:pathLst>
              <a:path extrusionOk="0" h="8028305" w="15511780">
                <a:moveTo>
                  <a:pt x="0" y="8027733"/>
                </a:moveTo>
                <a:lnTo>
                  <a:pt x="15511310" y="8027733"/>
                </a:lnTo>
                <a:lnTo>
                  <a:pt x="15511310" y="0"/>
                </a:lnTo>
                <a:lnTo>
                  <a:pt x="0" y="0"/>
                </a:lnTo>
                <a:lnTo>
                  <a:pt x="0" y="8027733"/>
                </a:lnTo>
                <a:close/>
              </a:path>
            </a:pathLst>
          </a:custGeom>
          <a:solidFill>
            <a:srgbClr val="F0EEEB"/>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2" name="Google Shape;62;p10"/>
          <p:cNvSpPr/>
          <p:nvPr/>
        </p:nvSpPr>
        <p:spPr>
          <a:xfrm>
            <a:off x="6099378" y="-81105"/>
            <a:ext cx="2780100" cy="3440100"/>
          </a:xfrm>
          <a:prstGeom prst="rect">
            <a:avLst/>
          </a:prstGeom>
          <a:noFill/>
          <a:ln cap="flat" cmpd="sng" w="28575">
            <a:solidFill>
              <a:srgbClr val="DAC1B6"/>
            </a:solidFill>
            <a:prstDash val="solid"/>
            <a:round/>
            <a:headEnd len="sm" w="sm" type="none"/>
            <a:tailEnd len="sm" w="sm" type="none"/>
          </a:ln>
        </p:spPr>
        <p:txBody>
          <a:bodyPr anchorCtr="0" anchor="ctr" bIns="48200" lIns="48200" spcFirstLastPara="1" rIns="48200" wrap="square" tIns="48200">
            <a:noAutofit/>
          </a:bodyPr>
          <a:lstStyle/>
          <a:p>
            <a:pPr indent="0" lvl="0" marL="0" rtl="0" algn="l">
              <a:spcBef>
                <a:spcPts val="0"/>
              </a:spcBef>
              <a:spcAft>
                <a:spcPts val="0"/>
              </a:spcAft>
              <a:buNone/>
            </a:pPr>
            <a:r>
              <a:t/>
            </a:r>
            <a:endParaRPr sz="700"/>
          </a:p>
        </p:txBody>
      </p:sp>
      <p:sp>
        <p:nvSpPr>
          <p:cNvPr id="63" name="Google Shape;63;p10"/>
          <p:cNvSpPr txBox="1"/>
          <p:nvPr>
            <p:ph type="title"/>
          </p:nvPr>
        </p:nvSpPr>
        <p:spPr>
          <a:xfrm>
            <a:off x="4770290" y="1417012"/>
            <a:ext cx="3846900" cy="1620300"/>
          </a:xfrm>
          <a:prstGeom prst="rect">
            <a:avLst/>
          </a:prstGeom>
        </p:spPr>
        <p:txBody>
          <a:bodyPr anchorCtr="0" anchor="t" bIns="0" lIns="0" spcFirstLastPara="1" rIns="0" wrap="square" tIns="0">
            <a:noAutofit/>
          </a:bodyPr>
          <a:lstStyle>
            <a:lvl1pPr lvl="0" rtl="0" algn="r">
              <a:spcBef>
                <a:spcPts val="0"/>
              </a:spcBef>
              <a:spcAft>
                <a:spcPts val="0"/>
              </a:spcAft>
              <a:buNone/>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rtl="0">
              <a:spcBef>
                <a:spcPts val="0"/>
              </a:spcBef>
              <a:spcAft>
                <a:spcPts val="0"/>
              </a:spcAft>
              <a:buNone/>
              <a:defRPr/>
            </a:lvl9pPr>
          </a:lstStyle>
          <a:p/>
        </p:txBody>
      </p:sp>
      <p:sp>
        <p:nvSpPr>
          <p:cNvPr id="64" name="Google Shape;64;p10"/>
          <p:cNvSpPr txBox="1"/>
          <p:nvPr>
            <p:ph idx="1" type="body"/>
          </p:nvPr>
        </p:nvSpPr>
        <p:spPr>
          <a:xfrm>
            <a:off x="1443004" y="3037170"/>
            <a:ext cx="5173800" cy="1677600"/>
          </a:xfrm>
          <a:prstGeom prst="rect">
            <a:avLst/>
          </a:prstGeom>
        </p:spPr>
        <p:txBody>
          <a:bodyPr anchorCtr="0" anchor="t" bIns="0" lIns="0" spcFirstLastPara="1" rIns="0" wrap="square" tIns="0">
            <a:noAutofit/>
          </a:bodyPr>
          <a:lstStyle>
            <a:lvl1pPr indent="-298450" lvl="0" marL="457200" rtl="0">
              <a:spcBef>
                <a:spcPts val="0"/>
              </a:spcBef>
              <a:spcAft>
                <a:spcPts val="0"/>
              </a:spcAft>
              <a:buSzPts val="1100"/>
              <a:buChar char="●"/>
              <a:defRPr sz="1100"/>
            </a:lvl1pPr>
            <a:lvl2pPr indent="-298450" lvl="1" marL="914400" rtl="0">
              <a:spcBef>
                <a:spcPts val="0"/>
              </a:spcBef>
              <a:spcAft>
                <a:spcPts val="0"/>
              </a:spcAft>
              <a:buSzPts val="1100"/>
              <a:buChar char="○"/>
              <a:defRPr sz="1100"/>
            </a:lvl2pPr>
            <a:lvl3pPr indent="-298450" lvl="2" marL="1371600" rtl="0">
              <a:spcBef>
                <a:spcPts val="0"/>
              </a:spcBef>
              <a:spcAft>
                <a:spcPts val="0"/>
              </a:spcAft>
              <a:buSzPts val="1100"/>
              <a:buChar char="■"/>
              <a:defRPr sz="1100"/>
            </a:lvl3pPr>
            <a:lvl4pPr indent="-298450" lvl="3" marL="1828800" rtl="0">
              <a:spcBef>
                <a:spcPts val="0"/>
              </a:spcBef>
              <a:spcAft>
                <a:spcPts val="0"/>
              </a:spcAft>
              <a:buSzPts val="1100"/>
              <a:buChar char="●"/>
              <a:defRPr sz="1100"/>
            </a:lvl4pPr>
            <a:lvl5pPr indent="-298450" lvl="4" marL="2286000" rtl="0">
              <a:spcBef>
                <a:spcPts val="0"/>
              </a:spcBef>
              <a:spcAft>
                <a:spcPts val="0"/>
              </a:spcAft>
              <a:buSzPts val="1100"/>
              <a:buChar char="○"/>
              <a:defRPr sz="1100"/>
            </a:lvl5pPr>
            <a:lvl6pPr indent="-298450" lvl="5" marL="2743200" rtl="0">
              <a:spcBef>
                <a:spcPts val="0"/>
              </a:spcBef>
              <a:spcAft>
                <a:spcPts val="0"/>
              </a:spcAft>
              <a:buSzPts val="1100"/>
              <a:buChar char="■"/>
              <a:defRPr sz="1100"/>
            </a:lvl6pPr>
            <a:lvl7pPr indent="-298450" lvl="6" marL="3200400" rtl="0">
              <a:spcBef>
                <a:spcPts val="0"/>
              </a:spcBef>
              <a:spcAft>
                <a:spcPts val="0"/>
              </a:spcAft>
              <a:buSzPts val="1100"/>
              <a:buChar char="●"/>
              <a:defRPr sz="1100"/>
            </a:lvl7pPr>
            <a:lvl8pPr indent="-298450" lvl="7" marL="3657600" rtl="0">
              <a:spcBef>
                <a:spcPts val="0"/>
              </a:spcBef>
              <a:spcAft>
                <a:spcPts val="0"/>
              </a:spcAft>
              <a:buSzPts val="1100"/>
              <a:buChar char="○"/>
              <a:defRPr sz="1100"/>
            </a:lvl8pPr>
            <a:lvl9pPr indent="-298450" lvl="8" marL="4114800" rtl="0">
              <a:spcBef>
                <a:spcPts val="0"/>
              </a:spcBef>
              <a:spcAft>
                <a:spcPts val="0"/>
              </a:spcAft>
              <a:buSzPts val="1100"/>
              <a:buChar char="■"/>
              <a:defRPr sz="1100"/>
            </a:lvl9pPr>
          </a:lstStyle>
          <a:p/>
        </p:txBody>
      </p:sp>
      <p:sp>
        <p:nvSpPr>
          <p:cNvPr id="65" name="Google Shape;65;p10"/>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lvl1pPr lvl="0">
              <a:buNone/>
              <a:defRPr sz="1300">
                <a:solidFill>
                  <a:srgbClr val="525252"/>
                </a:solidFill>
                <a:latin typeface="Roboto Slab Regular"/>
                <a:ea typeface="Roboto Slab Regular"/>
                <a:cs typeface="Roboto Slab Regular"/>
                <a:sym typeface="Roboto Slab Regular"/>
              </a:defRPr>
            </a:lvl1pPr>
            <a:lvl2pPr lvl="1">
              <a:buNone/>
              <a:defRPr sz="1300">
                <a:solidFill>
                  <a:srgbClr val="525252"/>
                </a:solidFill>
                <a:latin typeface="Roboto Slab Regular"/>
                <a:ea typeface="Roboto Slab Regular"/>
                <a:cs typeface="Roboto Slab Regular"/>
                <a:sym typeface="Roboto Slab Regular"/>
              </a:defRPr>
            </a:lvl2pPr>
            <a:lvl3pPr lvl="2">
              <a:buNone/>
              <a:defRPr sz="1300">
                <a:solidFill>
                  <a:srgbClr val="525252"/>
                </a:solidFill>
                <a:latin typeface="Roboto Slab Regular"/>
                <a:ea typeface="Roboto Slab Regular"/>
                <a:cs typeface="Roboto Slab Regular"/>
                <a:sym typeface="Roboto Slab Regular"/>
              </a:defRPr>
            </a:lvl3pPr>
            <a:lvl4pPr lvl="3">
              <a:buNone/>
              <a:defRPr sz="1300">
                <a:solidFill>
                  <a:srgbClr val="525252"/>
                </a:solidFill>
                <a:latin typeface="Roboto Slab Regular"/>
                <a:ea typeface="Roboto Slab Regular"/>
                <a:cs typeface="Roboto Slab Regular"/>
                <a:sym typeface="Roboto Slab Regular"/>
              </a:defRPr>
            </a:lvl4pPr>
            <a:lvl5pPr lvl="4">
              <a:buNone/>
              <a:defRPr sz="1300">
                <a:solidFill>
                  <a:srgbClr val="525252"/>
                </a:solidFill>
                <a:latin typeface="Roboto Slab Regular"/>
                <a:ea typeface="Roboto Slab Regular"/>
                <a:cs typeface="Roboto Slab Regular"/>
                <a:sym typeface="Roboto Slab Regular"/>
              </a:defRPr>
            </a:lvl5pPr>
            <a:lvl6pPr lvl="5">
              <a:buNone/>
              <a:defRPr sz="1300">
                <a:solidFill>
                  <a:srgbClr val="525252"/>
                </a:solidFill>
                <a:latin typeface="Roboto Slab Regular"/>
                <a:ea typeface="Roboto Slab Regular"/>
                <a:cs typeface="Roboto Slab Regular"/>
                <a:sym typeface="Roboto Slab Regular"/>
              </a:defRPr>
            </a:lvl6pPr>
            <a:lvl7pPr lvl="6">
              <a:buNone/>
              <a:defRPr sz="1300">
                <a:solidFill>
                  <a:srgbClr val="525252"/>
                </a:solidFill>
                <a:latin typeface="Roboto Slab Regular"/>
                <a:ea typeface="Roboto Slab Regular"/>
                <a:cs typeface="Roboto Slab Regular"/>
                <a:sym typeface="Roboto Slab Regular"/>
              </a:defRPr>
            </a:lvl7pPr>
            <a:lvl8pPr lvl="7">
              <a:buNone/>
              <a:defRPr sz="1300">
                <a:solidFill>
                  <a:srgbClr val="525252"/>
                </a:solidFill>
                <a:latin typeface="Roboto Slab Regular"/>
                <a:ea typeface="Roboto Slab Regular"/>
                <a:cs typeface="Roboto Slab Regular"/>
                <a:sym typeface="Roboto Slab Regular"/>
              </a:defRPr>
            </a:lvl8pPr>
            <a:lvl9pPr lvl="8">
              <a:buNone/>
              <a:defRPr sz="1300">
                <a:solidFill>
                  <a:srgbClr val="525252"/>
                </a:solidFill>
                <a:latin typeface="Roboto Slab Regular"/>
                <a:ea typeface="Roboto Slab Regular"/>
                <a:cs typeface="Roboto Slab Regular"/>
                <a:sym typeface="Roboto Slab Regular"/>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extLst>
    <p:ext uri="{DCECCB84-F9BA-43D5-87BE-67443E8EF086}">
      <p15:sldGuideLst>
        <p15:guide id="1" orient="horz" pos="1913">
          <p15:clr>
            <a:srgbClr val="F9AD4C"/>
          </p15:clr>
        </p15:guide>
        <p15:guide id="2" pos="5427">
          <p15:clr>
            <a:srgbClr val="F9AD4C"/>
          </p15:clr>
        </p15:guide>
      </p15:sldGuideLst>
    </p:ext>
  </p:extLst>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762117" y="1276993"/>
            <a:ext cx="1686000" cy="5919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Clr>
                <a:srgbClr val="525252"/>
              </a:buClr>
              <a:buSzPts val="700"/>
              <a:buFont typeface="Oswald"/>
              <a:buNone/>
              <a:defRPr i="0" sz="3800" u="none" cap="none" strike="noStrike">
                <a:solidFill>
                  <a:srgbClr val="525252"/>
                </a:solidFill>
                <a:latin typeface="Oswald"/>
                <a:ea typeface="Oswald"/>
                <a:cs typeface="Oswald"/>
                <a:sym typeface="Oswald"/>
              </a:defRPr>
            </a:lvl1pPr>
            <a:lvl2pPr lvl="1">
              <a:spcBef>
                <a:spcPts val="0"/>
              </a:spcBef>
              <a:spcAft>
                <a:spcPts val="0"/>
              </a:spcAft>
              <a:buClr>
                <a:srgbClr val="525252"/>
              </a:buClr>
              <a:buSzPts val="700"/>
              <a:buFont typeface="Oswald"/>
              <a:buNone/>
              <a:defRPr sz="900">
                <a:solidFill>
                  <a:srgbClr val="525252"/>
                </a:solidFill>
                <a:latin typeface="Oswald"/>
                <a:ea typeface="Oswald"/>
                <a:cs typeface="Oswald"/>
                <a:sym typeface="Oswald"/>
              </a:defRPr>
            </a:lvl2pPr>
            <a:lvl3pPr lvl="2">
              <a:spcBef>
                <a:spcPts val="0"/>
              </a:spcBef>
              <a:spcAft>
                <a:spcPts val="0"/>
              </a:spcAft>
              <a:buClr>
                <a:srgbClr val="525252"/>
              </a:buClr>
              <a:buSzPts val="700"/>
              <a:buFont typeface="Oswald"/>
              <a:buNone/>
              <a:defRPr sz="900">
                <a:solidFill>
                  <a:srgbClr val="525252"/>
                </a:solidFill>
                <a:latin typeface="Oswald"/>
                <a:ea typeface="Oswald"/>
                <a:cs typeface="Oswald"/>
                <a:sym typeface="Oswald"/>
              </a:defRPr>
            </a:lvl3pPr>
            <a:lvl4pPr lvl="3">
              <a:spcBef>
                <a:spcPts val="0"/>
              </a:spcBef>
              <a:spcAft>
                <a:spcPts val="0"/>
              </a:spcAft>
              <a:buClr>
                <a:srgbClr val="525252"/>
              </a:buClr>
              <a:buSzPts val="700"/>
              <a:buFont typeface="Oswald"/>
              <a:buNone/>
              <a:defRPr sz="900">
                <a:solidFill>
                  <a:srgbClr val="525252"/>
                </a:solidFill>
                <a:latin typeface="Oswald"/>
                <a:ea typeface="Oswald"/>
                <a:cs typeface="Oswald"/>
                <a:sym typeface="Oswald"/>
              </a:defRPr>
            </a:lvl4pPr>
            <a:lvl5pPr lvl="4">
              <a:spcBef>
                <a:spcPts val="0"/>
              </a:spcBef>
              <a:spcAft>
                <a:spcPts val="0"/>
              </a:spcAft>
              <a:buClr>
                <a:srgbClr val="525252"/>
              </a:buClr>
              <a:buSzPts val="700"/>
              <a:buFont typeface="Oswald"/>
              <a:buNone/>
              <a:defRPr sz="900">
                <a:solidFill>
                  <a:srgbClr val="525252"/>
                </a:solidFill>
                <a:latin typeface="Oswald"/>
                <a:ea typeface="Oswald"/>
                <a:cs typeface="Oswald"/>
                <a:sym typeface="Oswald"/>
              </a:defRPr>
            </a:lvl5pPr>
            <a:lvl6pPr lvl="5">
              <a:spcBef>
                <a:spcPts val="0"/>
              </a:spcBef>
              <a:spcAft>
                <a:spcPts val="0"/>
              </a:spcAft>
              <a:buClr>
                <a:srgbClr val="525252"/>
              </a:buClr>
              <a:buSzPts val="700"/>
              <a:buFont typeface="Oswald"/>
              <a:buNone/>
              <a:defRPr sz="900">
                <a:solidFill>
                  <a:srgbClr val="525252"/>
                </a:solidFill>
                <a:latin typeface="Oswald"/>
                <a:ea typeface="Oswald"/>
                <a:cs typeface="Oswald"/>
                <a:sym typeface="Oswald"/>
              </a:defRPr>
            </a:lvl6pPr>
            <a:lvl7pPr lvl="6">
              <a:spcBef>
                <a:spcPts val="0"/>
              </a:spcBef>
              <a:spcAft>
                <a:spcPts val="0"/>
              </a:spcAft>
              <a:buClr>
                <a:srgbClr val="525252"/>
              </a:buClr>
              <a:buSzPts val="700"/>
              <a:buFont typeface="Oswald"/>
              <a:buNone/>
              <a:defRPr sz="900">
                <a:solidFill>
                  <a:srgbClr val="525252"/>
                </a:solidFill>
                <a:latin typeface="Oswald"/>
                <a:ea typeface="Oswald"/>
                <a:cs typeface="Oswald"/>
                <a:sym typeface="Oswald"/>
              </a:defRPr>
            </a:lvl7pPr>
            <a:lvl8pPr lvl="7">
              <a:spcBef>
                <a:spcPts val="0"/>
              </a:spcBef>
              <a:spcAft>
                <a:spcPts val="0"/>
              </a:spcAft>
              <a:buClr>
                <a:srgbClr val="525252"/>
              </a:buClr>
              <a:buSzPts val="700"/>
              <a:buFont typeface="Oswald"/>
              <a:buNone/>
              <a:defRPr sz="900">
                <a:solidFill>
                  <a:srgbClr val="525252"/>
                </a:solidFill>
                <a:latin typeface="Oswald"/>
                <a:ea typeface="Oswald"/>
                <a:cs typeface="Oswald"/>
                <a:sym typeface="Oswald"/>
              </a:defRPr>
            </a:lvl8pPr>
            <a:lvl9pPr lvl="8">
              <a:spcBef>
                <a:spcPts val="0"/>
              </a:spcBef>
              <a:spcAft>
                <a:spcPts val="0"/>
              </a:spcAft>
              <a:buClr>
                <a:srgbClr val="525252"/>
              </a:buClr>
              <a:buSzPts val="700"/>
              <a:buFont typeface="Oswald"/>
              <a:buNone/>
              <a:defRPr sz="900">
                <a:solidFill>
                  <a:srgbClr val="525252"/>
                </a:solidFill>
                <a:latin typeface="Oswald"/>
                <a:ea typeface="Oswald"/>
                <a:cs typeface="Oswald"/>
                <a:sym typeface="Oswald"/>
              </a:defRPr>
            </a:lvl9pPr>
          </a:lstStyle>
          <a:p/>
        </p:txBody>
      </p:sp>
      <p:sp>
        <p:nvSpPr>
          <p:cNvPr id="7" name="Google Shape;7;p1"/>
          <p:cNvSpPr txBox="1"/>
          <p:nvPr>
            <p:ph idx="1" type="body"/>
          </p:nvPr>
        </p:nvSpPr>
        <p:spPr>
          <a:xfrm>
            <a:off x="792791" y="509322"/>
            <a:ext cx="2515500" cy="4036200"/>
          </a:xfrm>
          <a:prstGeom prst="rect">
            <a:avLst/>
          </a:prstGeom>
          <a:noFill/>
          <a:ln>
            <a:noFill/>
          </a:ln>
        </p:spPr>
        <p:txBody>
          <a:bodyPr anchorCtr="0" anchor="t" bIns="0" lIns="0" spcFirstLastPara="1" rIns="0" wrap="square" tIns="0">
            <a:noAutofit/>
          </a:bodyPr>
          <a:lstStyle>
            <a:lvl1pPr indent="-228600" lvl="0" marL="457200" marR="0" rtl="0" algn="l">
              <a:spcBef>
                <a:spcPts val="0"/>
              </a:spcBef>
              <a:spcAft>
                <a:spcPts val="0"/>
              </a:spcAft>
              <a:buClr>
                <a:srgbClr val="525252"/>
              </a:buClr>
              <a:buSzPts val="1300"/>
              <a:buFont typeface="Roboto Slab Regular"/>
              <a:buNone/>
              <a:defRPr i="0" sz="1300" u="none" cap="none" strike="noStrike">
                <a:solidFill>
                  <a:srgbClr val="525252"/>
                </a:solidFill>
                <a:latin typeface="Roboto Slab Regular"/>
                <a:ea typeface="Roboto Slab Regular"/>
                <a:cs typeface="Roboto Slab Regular"/>
                <a:sym typeface="Roboto Slab Regular"/>
              </a:defRPr>
            </a:lvl1pPr>
            <a:lvl2pPr indent="-228600" lvl="1" marL="914400" marR="0" rtl="0" algn="l">
              <a:spcBef>
                <a:spcPts val="0"/>
              </a:spcBef>
              <a:spcAft>
                <a:spcPts val="0"/>
              </a:spcAft>
              <a:buClr>
                <a:srgbClr val="525252"/>
              </a:buClr>
              <a:buSzPts val="1300"/>
              <a:buFont typeface="Roboto Slab Regular"/>
              <a:buNone/>
              <a:defRPr i="0" sz="1300" u="none" cap="none" strike="noStrike">
                <a:solidFill>
                  <a:srgbClr val="525252"/>
                </a:solidFill>
                <a:latin typeface="Roboto Slab Regular"/>
                <a:ea typeface="Roboto Slab Regular"/>
                <a:cs typeface="Roboto Slab Regular"/>
                <a:sym typeface="Roboto Slab Regular"/>
              </a:defRPr>
            </a:lvl2pPr>
            <a:lvl3pPr indent="-228600" lvl="2" marL="1371600" marR="0" rtl="0" algn="l">
              <a:spcBef>
                <a:spcPts val="0"/>
              </a:spcBef>
              <a:spcAft>
                <a:spcPts val="0"/>
              </a:spcAft>
              <a:buClr>
                <a:srgbClr val="525252"/>
              </a:buClr>
              <a:buSzPts val="1300"/>
              <a:buFont typeface="Roboto Slab Regular"/>
              <a:buNone/>
              <a:defRPr i="0" sz="1300" u="none" cap="none" strike="noStrike">
                <a:solidFill>
                  <a:srgbClr val="525252"/>
                </a:solidFill>
                <a:latin typeface="Roboto Slab Regular"/>
                <a:ea typeface="Roboto Slab Regular"/>
                <a:cs typeface="Roboto Slab Regular"/>
                <a:sym typeface="Roboto Slab Regular"/>
              </a:defRPr>
            </a:lvl3pPr>
            <a:lvl4pPr indent="-228600" lvl="3" marL="1828800" marR="0" rtl="0" algn="l">
              <a:spcBef>
                <a:spcPts val="0"/>
              </a:spcBef>
              <a:spcAft>
                <a:spcPts val="0"/>
              </a:spcAft>
              <a:buClr>
                <a:srgbClr val="525252"/>
              </a:buClr>
              <a:buSzPts val="1300"/>
              <a:buFont typeface="Roboto Slab Regular"/>
              <a:buNone/>
              <a:defRPr i="0" sz="1300" u="none" cap="none" strike="noStrike">
                <a:solidFill>
                  <a:srgbClr val="525252"/>
                </a:solidFill>
                <a:latin typeface="Roboto Slab Regular"/>
                <a:ea typeface="Roboto Slab Regular"/>
                <a:cs typeface="Roboto Slab Regular"/>
                <a:sym typeface="Roboto Slab Regular"/>
              </a:defRPr>
            </a:lvl4pPr>
            <a:lvl5pPr indent="-228600" lvl="4" marL="2286000" marR="0" rtl="0" algn="l">
              <a:spcBef>
                <a:spcPts val="0"/>
              </a:spcBef>
              <a:spcAft>
                <a:spcPts val="0"/>
              </a:spcAft>
              <a:buClr>
                <a:srgbClr val="525252"/>
              </a:buClr>
              <a:buSzPts val="1300"/>
              <a:buFont typeface="Roboto Slab Regular"/>
              <a:buNone/>
              <a:defRPr i="0" sz="1300" u="none" cap="none" strike="noStrike">
                <a:solidFill>
                  <a:srgbClr val="525252"/>
                </a:solidFill>
                <a:latin typeface="Roboto Slab Regular"/>
                <a:ea typeface="Roboto Slab Regular"/>
                <a:cs typeface="Roboto Slab Regular"/>
                <a:sym typeface="Roboto Slab Regular"/>
              </a:defRPr>
            </a:lvl5pPr>
            <a:lvl6pPr indent="-228600" lvl="5" marL="2743200" marR="0" rtl="0" algn="l">
              <a:spcBef>
                <a:spcPts val="0"/>
              </a:spcBef>
              <a:spcAft>
                <a:spcPts val="0"/>
              </a:spcAft>
              <a:buClr>
                <a:srgbClr val="525252"/>
              </a:buClr>
              <a:buSzPts val="1300"/>
              <a:buFont typeface="Roboto Slab Regular"/>
              <a:buNone/>
              <a:defRPr i="0" sz="1300" u="none" cap="none" strike="noStrike">
                <a:solidFill>
                  <a:srgbClr val="525252"/>
                </a:solidFill>
                <a:latin typeface="Roboto Slab Regular"/>
                <a:ea typeface="Roboto Slab Regular"/>
                <a:cs typeface="Roboto Slab Regular"/>
                <a:sym typeface="Roboto Slab Regular"/>
              </a:defRPr>
            </a:lvl6pPr>
            <a:lvl7pPr indent="-228600" lvl="6" marL="3200400" marR="0" rtl="0" algn="l">
              <a:spcBef>
                <a:spcPts val="0"/>
              </a:spcBef>
              <a:spcAft>
                <a:spcPts val="0"/>
              </a:spcAft>
              <a:buClr>
                <a:srgbClr val="525252"/>
              </a:buClr>
              <a:buSzPts val="1300"/>
              <a:buFont typeface="Roboto Slab Regular"/>
              <a:buNone/>
              <a:defRPr i="0" sz="1300" u="none" cap="none" strike="noStrike">
                <a:solidFill>
                  <a:srgbClr val="525252"/>
                </a:solidFill>
                <a:latin typeface="Roboto Slab Regular"/>
                <a:ea typeface="Roboto Slab Regular"/>
                <a:cs typeface="Roboto Slab Regular"/>
                <a:sym typeface="Roboto Slab Regular"/>
              </a:defRPr>
            </a:lvl7pPr>
            <a:lvl8pPr indent="-228600" lvl="7" marL="3657600" marR="0" rtl="0" algn="l">
              <a:spcBef>
                <a:spcPts val="0"/>
              </a:spcBef>
              <a:spcAft>
                <a:spcPts val="0"/>
              </a:spcAft>
              <a:buClr>
                <a:srgbClr val="525252"/>
              </a:buClr>
              <a:buSzPts val="1300"/>
              <a:buFont typeface="Roboto Slab Regular"/>
              <a:buNone/>
              <a:defRPr i="0" sz="1300" u="none" cap="none" strike="noStrike">
                <a:solidFill>
                  <a:srgbClr val="525252"/>
                </a:solidFill>
                <a:latin typeface="Roboto Slab Regular"/>
                <a:ea typeface="Roboto Slab Regular"/>
                <a:cs typeface="Roboto Slab Regular"/>
                <a:sym typeface="Roboto Slab Regular"/>
              </a:defRPr>
            </a:lvl8pPr>
            <a:lvl9pPr indent="-228600" lvl="8" marL="4114800" marR="0" rtl="0" algn="l">
              <a:spcBef>
                <a:spcPts val="0"/>
              </a:spcBef>
              <a:spcAft>
                <a:spcPts val="0"/>
              </a:spcAft>
              <a:buClr>
                <a:srgbClr val="525252"/>
              </a:buClr>
              <a:buSzPts val="1300"/>
              <a:buFont typeface="Roboto Slab Regular"/>
              <a:buNone/>
              <a:defRPr i="0" sz="1300" u="none" cap="none" strike="noStrike">
                <a:solidFill>
                  <a:srgbClr val="525252"/>
                </a:solidFill>
                <a:latin typeface="Roboto Slab Regular"/>
                <a:ea typeface="Roboto Slab Regular"/>
                <a:cs typeface="Roboto Slab Regular"/>
                <a:sym typeface="Roboto Slab Regular"/>
              </a:defRPr>
            </a:lvl9pPr>
          </a:lstStyle>
          <a:p/>
        </p:txBody>
      </p:sp>
      <p:sp>
        <p:nvSpPr>
          <p:cNvPr id="8" name="Google Shape;8;p1"/>
          <p:cNvSpPr txBox="1"/>
          <p:nvPr>
            <p:ph idx="11" type="ftr"/>
          </p:nvPr>
        </p:nvSpPr>
        <p:spPr>
          <a:xfrm>
            <a:off x="3108960" y="4783455"/>
            <a:ext cx="2926200" cy="257100"/>
          </a:xfrm>
          <a:prstGeom prst="rect">
            <a:avLst/>
          </a:prstGeom>
          <a:noFill/>
          <a:ln>
            <a:noFill/>
          </a:ln>
        </p:spPr>
        <p:txBody>
          <a:bodyPr anchorCtr="0" anchor="t" bIns="0" lIns="0" spcFirstLastPara="1" rIns="0" wrap="square" tIns="0">
            <a:noAutofit/>
          </a:bodyPr>
          <a:lstStyle>
            <a:lvl1pPr lvl="0" marR="0" rtl="0" algn="ctr">
              <a:spcBef>
                <a:spcPts val="0"/>
              </a:spcBef>
              <a:spcAft>
                <a:spcPts val="0"/>
              </a:spcAft>
              <a:buSzPts val="700"/>
              <a:buNone/>
              <a:defRPr b="0" i="0" sz="900" u="none" cap="none" strike="noStrike">
                <a:solidFill>
                  <a:srgbClr val="888888"/>
                </a:solidFill>
              </a:defRPr>
            </a:lvl1pPr>
            <a:lvl2pPr lvl="1" marR="0" rtl="0" algn="l">
              <a:spcBef>
                <a:spcPts val="0"/>
              </a:spcBef>
              <a:spcAft>
                <a:spcPts val="0"/>
              </a:spcAft>
              <a:buSzPts val="700"/>
              <a:buNone/>
              <a:defRPr b="0" i="0" sz="900" u="none" cap="none" strike="noStrike"/>
            </a:lvl2pPr>
            <a:lvl3pPr lvl="2" marR="0" rtl="0" algn="l">
              <a:spcBef>
                <a:spcPts val="0"/>
              </a:spcBef>
              <a:spcAft>
                <a:spcPts val="0"/>
              </a:spcAft>
              <a:buSzPts val="700"/>
              <a:buNone/>
              <a:defRPr b="0" i="0" sz="900" u="none" cap="none" strike="noStrike"/>
            </a:lvl3pPr>
            <a:lvl4pPr lvl="3" marR="0" rtl="0" algn="l">
              <a:spcBef>
                <a:spcPts val="0"/>
              </a:spcBef>
              <a:spcAft>
                <a:spcPts val="0"/>
              </a:spcAft>
              <a:buSzPts val="700"/>
              <a:buNone/>
              <a:defRPr b="0" i="0" sz="900" u="none" cap="none" strike="noStrike"/>
            </a:lvl4pPr>
            <a:lvl5pPr lvl="4" marR="0" rtl="0" algn="l">
              <a:spcBef>
                <a:spcPts val="0"/>
              </a:spcBef>
              <a:spcAft>
                <a:spcPts val="0"/>
              </a:spcAft>
              <a:buSzPts val="700"/>
              <a:buNone/>
              <a:defRPr b="0" i="0" sz="900" u="none" cap="none" strike="noStrike"/>
            </a:lvl5pPr>
            <a:lvl6pPr lvl="5" marR="0" rtl="0" algn="l">
              <a:spcBef>
                <a:spcPts val="0"/>
              </a:spcBef>
              <a:spcAft>
                <a:spcPts val="0"/>
              </a:spcAft>
              <a:buSzPts val="700"/>
              <a:buNone/>
              <a:defRPr b="0" i="0" sz="900" u="none" cap="none" strike="noStrike"/>
            </a:lvl6pPr>
            <a:lvl7pPr lvl="6" marR="0" rtl="0" algn="l">
              <a:spcBef>
                <a:spcPts val="0"/>
              </a:spcBef>
              <a:spcAft>
                <a:spcPts val="0"/>
              </a:spcAft>
              <a:buSzPts val="700"/>
              <a:buNone/>
              <a:defRPr b="0" i="0" sz="900" u="none" cap="none" strike="noStrike"/>
            </a:lvl7pPr>
            <a:lvl8pPr lvl="7" marR="0" rtl="0" algn="l">
              <a:spcBef>
                <a:spcPts val="0"/>
              </a:spcBef>
              <a:spcAft>
                <a:spcPts val="0"/>
              </a:spcAft>
              <a:buSzPts val="700"/>
              <a:buNone/>
              <a:defRPr b="0" i="0" sz="900" u="none" cap="none" strike="noStrike"/>
            </a:lvl8pPr>
            <a:lvl9pPr lvl="8" marR="0" rtl="0" algn="l">
              <a:spcBef>
                <a:spcPts val="0"/>
              </a:spcBef>
              <a:spcAft>
                <a:spcPts val="0"/>
              </a:spcAft>
              <a:buSzPts val="700"/>
              <a:buNone/>
              <a:defRPr b="0" i="0" sz="900" u="none" cap="none" strike="noStrike"/>
            </a:lvl9pPr>
          </a:lstStyle>
          <a:p/>
        </p:txBody>
      </p:sp>
      <p:sp>
        <p:nvSpPr>
          <p:cNvPr id="9" name="Google Shape;9;p1"/>
          <p:cNvSpPr txBox="1"/>
          <p:nvPr>
            <p:ph idx="10" type="dt"/>
          </p:nvPr>
        </p:nvSpPr>
        <p:spPr>
          <a:xfrm>
            <a:off x="457200" y="4783455"/>
            <a:ext cx="2103000" cy="257100"/>
          </a:xfrm>
          <a:prstGeom prst="rect">
            <a:avLst/>
          </a:prstGeom>
          <a:noFill/>
          <a:ln>
            <a:noFill/>
          </a:ln>
        </p:spPr>
        <p:txBody>
          <a:bodyPr anchorCtr="0" anchor="t" bIns="0" lIns="0" spcFirstLastPara="1" rIns="0" wrap="square" tIns="0">
            <a:noAutofit/>
          </a:bodyPr>
          <a:lstStyle>
            <a:lvl1pPr lvl="0" marR="0" rtl="0" algn="l">
              <a:spcBef>
                <a:spcPts val="0"/>
              </a:spcBef>
              <a:spcAft>
                <a:spcPts val="0"/>
              </a:spcAft>
              <a:buSzPts val="700"/>
              <a:buNone/>
              <a:defRPr b="0" i="0" sz="900" u="none" cap="none" strike="noStrike">
                <a:solidFill>
                  <a:srgbClr val="888888"/>
                </a:solidFill>
              </a:defRPr>
            </a:lvl1pPr>
            <a:lvl2pPr lvl="1" marR="0" rtl="0" algn="l">
              <a:spcBef>
                <a:spcPts val="0"/>
              </a:spcBef>
              <a:spcAft>
                <a:spcPts val="0"/>
              </a:spcAft>
              <a:buSzPts val="700"/>
              <a:buNone/>
              <a:defRPr b="0" i="0" sz="900" u="none" cap="none" strike="noStrike"/>
            </a:lvl2pPr>
            <a:lvl3pPr lvl="2" marR="0" rtl="0" algn="l">
              <a:spcBef>
                <a:spcPts val="0"/>
              </a:spcBef>
              <a:spcAft>
                <a:spcPts val="0"/>
              </a:spcAft>
              <a:buSzPts val="700"/>
              <a:buNone/>
              <a:defRPr b="0" i="0" sz="900" u="none" cap="none" strike="noStrike"/>
            </a:lvl3pPr>
            <a:lvl4pPr lvl="3" marR="0" rtl="0" algn="l">
              <a:spcBef>
                <a:spcPts val="0"/>
              </a:spcBef>
              <a:spcAft>
                <a:spcPts val="0"/>
              </a:spcAft>
              <a:buSzPts val="700"/>
              <a:buNone/>
              <a:defRPr b="0" i="0" sz="900" u="none" cap="none" strike="noStrike"/>
            </a:lvl4pPr>
            <a:lvl5pPr lvl="4" marR="0" rtl="0" algn="l">
              <a:spcBef>
                <a:spcPts val="0"/>
              </a:spcBef>
              <a:spcAft>
                <a:spcPts val="0"/>
              </a:spcAft>
              <a:buSzPts val="700"/>
              <a:buNone/>
              <a:defRPr b="0" i="0" sz="900" u="none" cap="none" strike="noStrike"/>
            </a:lvl5pPr>
            <a:lvl6pPr lvl="5" marR="0" rtl="0" algn="l">
              <a:spcBef>
                <a:spcPts val="0"/>
              </a:spcBef>
              <a:spcAft>
                <a:spcPts val="0"/>
              </a:spcAft>
              <a:buSzPts val="700"/>
              <a:buNone/>
              <a:defRPr b="0" i="0" sz="900" u="none" cap="none" strike="noStrike"/>
            </a:lvl6pPr>
            <a:lvl7pPr lvl="6" marR="0" rtl="0" algn="l">
              <a:spcBef>
                <a:spcPts val="0"/>
              </a:spcBef>
              <a:spcAft>
                <a:spcPts val="0"/>
              </a:spcAft>
              <a:buSzPts val="700"/>
              <a:buNone/>
              <a:defRPr b="0" i="0" sz="900" u="none" cap="none" strike="noStrike"/>
            </a:lvl7pPr>
            <a:lvl8pPr lvl="7" marR="0" rtl="0" algn="l">
              <a:spcBef>
                <a:spcPts val="0"/>
              </a:spcBef>
              <a:spcAft>
                <a:spcPts val="0"/>
              </a:spcAft>
              <a:buSzPts val="700"/>
              <a:buNone/>
              <a:defRPr b="0" i="0" sz="900" u="none" cap="none" strike="noStrike"/>
            </a:lvl8pPr>
            <a:lvl9pPr lvl="8" marR="0" rtl="0" algn="l">
              <a:spcBef>
                <a:spcPts val="0"/>
              </a:spcBef>
              <a:spcAft>
                <a:spcPts val="0"/>
              </a:spcAft>
              <a:buSzPts val="700"/>
              <a:buNone/>
              <a:defRPr b="0" i="0" sz="900" u="none" cap="none" strike="noStrike"/>
            </a:lvl9pPr>
          </a:lstStyle>
          <a:p/>
        </p:txBody>
      </p:sp>
      <p:sp>
        <p:nvSpPr>
          <p:cNvPr id="10" name="Google Shape;10;p1"/>
          <p:cNvSpPr txBox="1"/>
          <p:nvPr>
            <p:ph idx="12" type="sldNum"/>
          </p:nvPr>
        </p:nvSpPr>
        <p:spPr>
          <a:xfrm>
            <a:off x="6583680" y="4783455"/>
            <a:ext cx="2103000" cy="257100"/>
          </a:xfrm>
          <a:prstGeom prst="rect">
            <a:avLst/>
          </a:prstGeom>
          <a:noFill/>
          <a:ln>
            <a:noFill/>
          </a:ln>
        </p:spPr>
        <p:txBody>
          <a:bodyPr anchorCtr="0" anchor="t" bIns="0" lIns="0" spcFirstLastPara="1" rIns="0" wrap="square" tIns="0">
            <a:noAutofit/>
          </a:bodyPr>
          <a:lstStyle>
            <a:lvl1pPr indent="0" lvl="0" marL="0" marR="0" rtl="0" algn="r">
              <a:spcBef>
                <a:spcPts val="0"/>
              </a:spcBef>
              <a:buNone/>
              <a:defRPr b="0" i="0" sz="900" u="none" cap="none" strike="noStrike">
                <a:solidFill>
                  <a:srgbClr val="888888"/>
                </a:solidFill>
              </a:defRPr>
            </a:lvl1pPr>
            <a:lvl2pPr indent="0" lvl="1" marL="0" marR="0" rtl="0" algn="r">
              <a:spcBef>
                <a:spcPts val="0"/>
              </a:spcBef>
              <a:buNone/>
              <a:defRPr b="0" i="0" sz="900" u="none" cap="none" strike="noStrike">
                <a:solidFill>
                  <a:srgbClr val="888888"/>
                </a:solidFill>
              </a:defRPr>
            </a:lvl2pPr>
            <a:lvl3pPr indent="0" lvl="2" marL="0" marR="0" rtl="0" algn="r">
              <a:spcBef>
                <a:spcPts val="0"/>
              </a:spcBef>
              <a:buNone/>
              <a:defRPr b="0" i="0" sz="900" u="none" cap="none" strike="noStrike">
                <a:solidFill>
                  <a:srgbClr val="888888"/>
                </a:solidFill>
              </a:defRPr>
            </a:lvl3pPr>
            <a:lvl4pPr indent="0" lvl="3" marL="0" marR="0" rtl="0" algn="r">
              <a:spcBef>
                <a:spcPts val="0"/>
              </a:spcBef>
              <a:buNone/>
              <a:defRPr b="0" i="0" sz="900" u="none" cap="none" strike="noStrike">
                <a:solidFill>
                  <a:srgbClr val="888888"/>
                </a:solidFill>
              </a:defRPr>
            </a:lvl4pPr>
            <a:lvl5pPr indent="0" lvl="4" marL="0" marR="0" rtl="0" algn="r">
              <a:spcBef>
                <a:spcPts val="0"/>
              </a:spcBef>
              <a:buNone/>
              <a:defRPr b="0" i="0" sz="900" u="none" cap="none" strike="noStrike">
                <a:solidFill>
                  <a:srgbClr val="888888"/>
                </a:solidFill>
              </a:defRPr>
            </a:lvl5pPr>
            <a:lvl6pPr indent="0" lvl="5" marL="0" marR="0" rtl="0" algn="r">
              <a:spcBef>
                <a:spcPts val="0"/>
              </a:spcBef>
              <a:buNone/>
              <a:defRPr b="0" i="0" sz="900" u="none" cap="none" strike="noStrike">
                <a:solidFill>
                  <a:srgbClr val="888888"/>
                </a:solidFill>
              </a:defRPr>
            </a:lvl6pPr>
            <a:lvl7pPr indent="0" lvl="6" marL="0" marR="0" rtl="0" algn="r">
              <a:spcBef>
                <a:spcPts val="0"/>
              </a:spcBef>
              <a:buNone/>
              <a:defRPr b="0" i="0" sz="900" u="none" cap="none" strike="noStrike">
                <a:solidFill>
                  <a:srgbClr val="888888"/>
                </a:solidFill>
              </a:defRPr>
            </a:lvl7pPr>
            <a:lvl8pPr indent="0" lvl="7" marL="0" marR="0" rtl="0" algn="r">
              <a:spcBef>
                <a:spcPts val="0"/>
              </a:spcBef>
              <a:buNone/>
              <a:defRPr b="0" i="0" sz="900" u="none" cap="none" strike="noStrike">
                <a:solidFill>
                  <a:srgbClr val="888888"/>
                </a:solidFill>
              </a:defRPr>
            </a:lvl8pPr>
            <a:lvl9pPr indent="0" lvl="8" marL="0" marR="0" rtl="0" algn="r">
              <a:spcBef>
                <a:spcPts val="0"/>
              </a:spcBef>
              <a:buNone/>
              <a:defRPr b="0" i="0" sz="900" u="none" cap="none" strike="noStrike">
                <a:solidFill>
                  <a:srgbClr val="888888"/>
                </a:solidFill>
              </a:defRPr>
            </a:lvl9pPr>
          </a:lstStyle>
          <a:p>
            <a:pPr indent="0" lvl="0" marL="0" rtl="0" algn="r">
              <a:spcBef>
                <a:spcPts val="0"/>
              </a:spcBef>
              <a:spcAft>
                <a:spcPts val="0"/>
              </a:spcAft>
              <a:buNone/>
            </a:pPr>
            <a:fld id="{00000000-1234-1234-1234-123412341234}" type="slidenum">
              <a:rPr lang="en"/>
              <a:t>‹#›</a:t>
            </a:fld>
            <a:endParaRPr sz="700">
              <a:solidFill>
                <a:srgbClr val="000000"/>
              </a:solidFill>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0.xml"/><Relationship Id="rId3" Type="http://schemas.openxmlformats.org/officeDocument/2006/relationships/image" Target="../media/image14.png"/><Relationship Id="rId4" Type="http://schemas.openxmlformats.org/officeDocument/2006/relationships/image" Target="../media/image4.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1.xml"/><Relationship Id="rId3" Type="http://schemas.openxmlformats.org/officeDocument/2006/relationships/image" Target="../media/image1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2.xml"/><Relationship Id="rId3" Type="http://schemas.openxmlformats.org/officeDocument/2006/relationships/image" Target="../media/image12.png"/><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8.xml"/><Relationship Id="rId3"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19.xml"/><Relationship Id="rId3" Type="http://schemas.openxmlformats.org/officeDocument/2006/relationships/image" Target="../media/image7.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0.xml"/><Relationship Id="rId3" Type="http://schemas.openxmlformats.org/officeDocument/2006/relationships/image" Target="../media/image6.png"/><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1.xml"/><Relationship Id="rId3" Type="http://schemas.openxmlformats.org/officeDocument/2006/relationships/image" Target="../media/image21.png"/><Relationship Id="rId4" Type="http://schemas.openxmlformats.org/officeDocument/2006/relationships/image" Target="../media/image19.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2.xml"/><Relationship Id="rId3" Type="http://schemas.openxmlformats.org/officeDocument/2006/relationships/image" Target="../media/image25.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3.xml"/><Relationship Id="rId3" Type="http://schemas.openxmlformats.org/officeDocument/2006/relationships/image" Target="../media/image5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4.xml"/><Relationship Id="rId3" Type="http://schemas.openxmlformats.org/officeDocument/2006/relationships/image" Target="../media/image5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5.xml"/><Relationship Id="rId3" Type="http://schemas.openxmlformats.org/officeDocument/2006/relationships/image" Target="../media/image30.jp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6.xml"/><Relationship Id="rId3" Type="http://schemas.openxmlformats.org/officeDocument/2006/relationships/image" Target="../media/image52.jp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7.xml"/><Relationship Id="rId3" Type="http://schemas.openxmlformats.org/officeDocument/2006/relationships/image" Target="../media/image41.jp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8.xml"/><Relationship Id="rId3" Type="http://schemas.openxmlformats.org/officeDocument/2006/relationships/image" Target="../media/image22.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29.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30.xml"/><Relationship Id="rId3" Type="http://schemas.openxmlformats.org/officeDocument/2006/relationships/image" Target="../media/image55.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3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2.xml"/><Relationship Id="rId3" Type="http://schemas.openxmlformats.org/officeDocument/2006/relationships/image" Target="../media/image27.jp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3.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5.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7.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8.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4.xml"/><Relationship Id="rId2" Type="http://schemas.openxmlformats.org/officeDocument/2006/relationships/notesSlide" Target="../notesSlides/notesSlide39.xml"/><Relationship Id="rId3" Type="http://schemas.openxmlformats.org/officeDocument/2006/relationships/image" Target="../media/image20.jp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0.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1.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5.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6.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8.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49.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50.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1.xml"/><Relationship Id="rId3" Type="http://schemas.openxmlformats.org/officeDocument/2006/relationships/image" Target="../media/image26.png"/><Relationship Id="rId4" Type="http://schemas.openxmlformats.org/officeDocument/2006/relationships/image" Target="../media/image2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2.xml"/><Relationship Id="rId3" Type="http://schemas.openxmlformats.org/officeDocument/2006/relationships/image" Target="../media/image24.png"/></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3.xml"/><Relationship Id="rId3" Type="http://schemas.openxmlformats.org/officeDocument/2006/relationships/image" Target="../media/image31.png"/><Relationship Id="rId4" Type="http://schemas.openxmlformats.org/officeDocument/2006/relationships/image" Target="../media/image35.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4.xml"/><Relationship Id="rId3" Type="http://schemas.openxmlformats.org/officeDocument/2006/relationships/image" Target="../media/image34.png"/><Relationship Id="rId4" Type="http://schemas.openxmlformats.org/officeDocument/2006/relationships/image" Target="../media/image32.png"/><Relationship Id="rId5" Type="http://schemas.openxmlformats.org/officeDocument/2006/relationships/image" Target="../media/image36.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5.xml"/><Relationship Id="rId3" Type="http://schemas.openxmlformats.org/officeDocument/2006/relationships/image" Target="../media/image37.png"/><Relationship Id="rId4" Type="http://schemas.openxmlformats.org/officeDocument/2006/relationships/image" Target="../media/image33.png"/><Relationship Id="rId5" Type="http://schemas.openxmlformats.org/officeDocument/2006/relationships/image" Target="../media/image42.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6.xml"/><Relationship Id="rId3" Type="http://schemas.openxmlformats.org/officeDocument/2006/relationships/image" Target="../media/image44.png"/><Relationship Id="rId4" Type="http://schemas.openxmlformats.org/officeDocument/2006/relationships/image" Target="../media/image38.png"/><Relationship Id="rId5" Type="http://schemas.openxmlformats.org/officeDocument/2006/relationships/image" Target="../media/image40.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7.xml"/><Relationship Id="rId3" Type="http://schemas.openxmlformats.org/officeDocument/2006/relationships/image" Target="../media/image49.png"/><Relationship Id="rId4" Type="http://schemas.openxmlformats.org/officeDocument/2006/relationships/image" Target="../media/image46.pn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8.xml"/><Relationship Id="rId3" Type="http://schemas.openxmlformats.org/officeDocument/2006/relationships/image" Target="../media/image48.png"/><Relationship Id="rId4" Type="http://schemas.openxmlformats.org/officeDocument/2006/relationships/image" Target="../media/image45.png"/><Relationship Id="rId5" Type="http://schemas.openxmlformats.org/officeDocument/2006/relationships/image" Target="../media/image39.png"/><Relationship Id="rId6" Type="http://schemas.openxmlformats.org/officeDocument/2006/relationships/image" Target="../media/image50.pn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59.xml"/><Relationship Id="rId3" Type="http://schemas.openxmlformats.org/officeDocument/2006/relationships/image" Target="../media/image4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0.xml"/><Relationship Id="rId3" Type="http://schemas.openxmlformats.org/officeDocument/2006/relationships/image" Target="../media/image43.pn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1.xml"/><Relationship Id="rId3" Type="http://schemas.openxmlformats.org/officeDocument/2006/relationships/image" Target="../media/image51.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2.xml"/><Relationship Id="rId3" Type="http://schemas.openxmlformats.org/officeDocument/2006/relationships/image" Target="../media/image53.png"/></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64.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65.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6.xml"/><Relationship Id="rId3" Type="http://schemas.openxmlformats.org/officeDocument/2006/relationships/image" Target="../media/image57.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3.xml"/><Relationship Id="rId2" Type="http://schemas.openxmlformats.org/officeDocument/2006/relationships/notesSlide" Target="../notesSlides/notesSlide9.xml"/><Relationship Id="rId3" Type="http://schemas.openxmlformats.org/officeDocument/2006/relationships/image" Target="../media/image1.png"/><Relationship Id="rId4" Type="http://schemas.openxmlformats.org/officeDocument/2006/relationships/image" Target="../media/image8.png"/><Relationship Id="rId9" Type="http://schemas.openxmlformats.org/officeDocument/2006/relationships/image" Target="../media/image16.png"/><Relationship Id="rId5" Type="http://schemas.openxmlformats.org/officeDocument/2006/relationships/image" Target="../media/image3.png"/><Relationship Id="rId6" Type="http://schemas.openxmlformats.org/officeDocument/2006/relationships/image" Target="../media/image10.png"/><Relationship Id="rId7" Type="http://schemas.openxmlformats.org/officeDocument/2006/relationships/image" Target="../media/image15.png"/><Relationship Id="rId8" Type="http://schemas.openxmlformats.org/officeDocument/2006/relationships/image" Target="../media/image18.png"/><Relationship Id="rId10" Type="http://schemas.openxmlformats.org/officeDocument/2006/relationships/image" Target="../media/image9.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0" name="Shape 180"/>
        <p:cNvGrpSpPr/>
        <p:nvPr/>
      </p:nvGrpSpPr>
      <p:grpSpPr>
        <a:xfrm>
          <a:off x="0" y="0"/>
          <a:ext cx="0" cy="0"/>
          <a:chOff x="0" y="0"/>
          <a:chExt cx="0" cy="0"/>
        </a:xfrm>
      </p:grpSpPr>
      <p:sp>
        <p:nvSpPr>
          <p:cNvPr id="181" name="Google Shape;181;p26"/>
          <p:cNvSpPr/>
          <p:nvPr/>
        </p:nvSpPr>
        <p:spPr>
          <a:xfrm>
            <a:off x="0" y="0"/>
            <a:ext cx="9134370" cy="3262535"/>
          </a:xfrm>
          <a:custGeom>
            <a:rect b="b" l="l" r="r" t="t"/>
            <a:pathLst>
              <a:path extrusionOk="0" h="6184900" w="12470130">
                <a:moveTo>
                  <a:pt x="0" y="6184900"/>
                </a:moveTo>
                <a:lnTo>
                  <a:pt x="12469774" y="6184900"/>
                </a:lnTo>
                <a:lnTo>
                  <a:pt x="12469774" y="0"/>
                </a:lnTo>
                <a:lnTo>
                  <a:pt x="0" y="0"/>
                </a:lnTo>
                <a:lnTo>
                  <a:pt x="0" y="6184900"/>
                </a:lnTo>
                <a:close/>
              </a:path>
            </a:pathLst>
          </a:custGeom>
          <a:solidFill>
            <a:srgbClr val="FFFFFF">
              <a:alpha val="8275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182" name="Google Shape;182;p26"/>
          <p:cNvSpPr/>
          <p:nvPr/>
        </p:nvSpPr>
        <p:spPr>
          <a:xfrm>
            <a:off x="2422212" y="299895"/>
            <a:ext cx="4299600" cy="4489200"/>
          </a:xfrm>
          <a:prstGeom prst="rect">
            <a:avLst/>
          </a:prstGeom>
          <a:noFill/>
          <a:ln cap="flat" cmpd="sng" w="28575">
            <a:solidFill>
              <a:srgbClr val="DAC1B6"/>
            </a:solidFill>
            <a:prstDash val="solid"/>
            <a:round/>
            <a:headEnd len="sm" w="sm" type="none"/>
            <a:tailEnd len="sm" w="sm" type="none"/>
          </a:ln>
        </p:spPr>
        <p:txBody>
          <a:bodyPr anchorCtr="0" anchor="ctr" bIns="48200" lIns="48200" spcFirstLastPara="1" rIns="48200" wrap="square" tIns="48200">
            <a:noAutofit/>
          </a:bodyPr>
          <a:lstStyle/>
          <a:p>
            <a:pPr indent="0" lvl="0" marL="0" rtl="0" algn="l">
              <a:spcBef>
                <a:spcPts val="0"/>
              </a:spcBef>
              <a:spcAft>
                <a:spcPts val="0"/>
              </a:spcAft>
              <a:buNone/>
            </a:pPr>
            <a:r>
              <a:t/>
            </a:r>
            <a:endParaRPr/>
          </a:p>
        </p:txBody>
      </p:sp>
      <p:sp>
        <p:nvSpPr>
          <p:cNvPr id="183" name="Google Shape;183;p26"/>
          <p:cNvSpPr txBox="1"/>
          <p:nvPr>
            <p:ph type="title"/>
          </p:nvPr>
        </p:nvSpPr>
        <p:spPr>
          <a:xfrm>
            <a:off x="2560350" y="813013"/>
            <a:ext cx="4013700" cy="2398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a:t>CS457</a:t>
            </a:r>
            <a:endParaRPr/>
          </a:p>
          <a:p>
            <a:pPr indent="0" lvl="0" marL="0" rtl="0" algn="ctr">
              <a:spcBef>
                <a:spcPts val="0"/>
              </a:spcBef>
              <a:spcAft>
                <a:spcPts val="0"/>
              </a:spcAft>
              <a:buNone/>
            </a:pPr>
            <a:r>
              <a:rPr lang="en"/>
              <a:t>FINAL PRESENTATION</a:t>
            </a:r>
            <a:endParaRPr/>
          </a:p>
        </p:txBody>
      </p:sp>
      <p:sp>
        <p:nvSpPr>
          <p:cNvPr id="184" name="Google Shape;184;p26"/>
          <p:cNvSpPr txBox="1"/>
          <p:nvPr>
            <p:ph idx="1" type="subTitle"/>
          </p:nvPr>
        </p:nvSpPr>
        <p:spPr>
          <a:xfrm>
            <a:off x="2298298" y="3555050"/>
            <a:ext cx="4455900" cy="1078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sz="1800">
                <a:latin typeface="Roboto Slab"/>
                <a:ea typeface="Roboto Slab"/>
                <a:cs typeface="Roboto Slab"/>
                <a:sym typeface="Roboto Slab"/>
              </a:rPr>
              <a:t>TEAM PERRY</a:t>
            </a:r>
            <a:endParaRPr b="1" sz="1800">
              <a:latin typeface="Roboto Slab"/>
              <a:ea typeface="Roboto Slab"/>
              <a:cs typeface="Roboto Slab"/>
              <a:sym typeface="Roboto Slab"/>
            </a:endParaRPr>
          </a:p>
          <a:p>
            <a:pPr indent="0" lvl="0" marL="0" rtl="0" algn="ctr">
              <a:spcBef>
                <a:spcPts val="0"/>
              </a:spcBef>
              <a:spcAft>
                <a:spcPts val="0"/>
              </a:spcAft>
              <a:buClr>
                <a:schemeClr val="dk1"/>
              </a:buClr>
              <a:buSzPts val="1100"/>
              <a:buFont typeface="Arial"/>
              <a:buNone/>
            </a:pPr>
            <a:r>
              <a:rPr lang="en" sz="1600"/>
              <a:t>Nabila Sindi Wulandari 20180744</a:t>
            </a:r>
            <a:endParaRPr sz="1600"/>
          </a:p>
          <a:p>
            <a:pPr indent="0" lvl="0" marL="0" rtl="0" algn="ctr">
              <a:spcBef>
                <a:spcPts val="0"/>
              </a:spcBef>
              <a:spcAft>
                <a:spcPts val="0"/>
              </a:spcAft>
              <a:buClr>
                <a:schemeClr val="dk1"/>
              </a:buClr>
              <a:buSzPts val="1100"/>
              <a:buFont typeface="Arial"/>
              <a:buNone/>
            </a:pPr>
            <a:r>
              <a:rPr lang="en" sz="1600"/>
              <a:t>Mohamed Almaazmi 20170850</a:t>
            </a:r>
            <a:endParaRPr sz="1600"/>
          </a:p>
          <a:p>
            <a:pPr indent="0" lvl="0" marL="0" rtl="0" algn="ctr">
              <a:spcBef>
                <a:spcPts val="0"/>
              </a:spcBef>
              <a:spcAft>
                <a:spcPts val="0"/>
              </a:spcAft>
              <a:buClr>
                <a:schemeClr val="dk1"/>
              </a:buClr>
              <a:buSzPts val="1100"/>
              <a:buFont typeface="Arial"/>
              <a:buNone/>
            </a:pPr>
            <a:r>
              <a:rPr lang="en" sz="1600"/>
              <a:t>Chrysan Angela Piarso 20180949</a:t>
            </a:r>
            <a:endParaRPr sz="1600"/>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4" name="Shape 264"/>
        <p:cNvGrpSpPr/>
        <p:nvPr/>
      </p:nvGrpSpPr>
      <p:grpSpPr>
        <a:xfrm>
          <a:off x="0" y="0"/>
          <a:ext cx="0" cy="0"/>
          <a:chOff x="0" y="0"/>
          <a:chExt cx="0" cy="0"/>
        </a:xfrm>
      </p:grpSpPr>
      <p:sp>
        <p:nvSpPr>
          <p:cNvPr id="265" name="Google Shape;265;p35"/>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Questionnaire Snippets</a:t>
            </a:r>
            <a:endParaRPr/>
          </a:p>
        </p:txBody>
      </p:sp>
      <p:pic>
        <p:nvPicPr>
          <p:cNvPr id="266" name="Google Shape;266;p35"/>
          <p:cNvPicPr preferRelativeResize="0"/>
          <p:nvPr/>
        </p:nvPicPr>
        <p:blipFill>
          <a:blip r:embed="rId3">
            <a:alphaModFix/>
          </a:blip>
          <a:stretch>
            <a:fillRect/>
          </a:stretch>
        </p:blipFill>
        <p:spPr>
          <a:xfrm>
            <a:off x="550700" y="1152475"/>
            <a:ext cx="3616775" cy="3647226"/>
          </a:xfrm>
          <a:prstGeom prst="rect">
            <a:avLst/>
          </a:prstGeom>
          <a:noFill/>
          <a:ln>
            <a:noFill/>
          </a:ln>
        </p:spPr>
      </p:pic>
      <p:pic>
        <p:nvPicPr>
          <p:cNvPr id="267" name="Google Shape;267;p35"/>
          <p:cNvPicPr preferRelativeResize="0"/>
          <p:nvPr/>
        </p:nvPicPr>
        <p:blipFill>
          <a:blip r:embed="rId4">
            <a:alphaModFix/>
          </a:blip>
          <a:stretch>
            <a:fillRect/>
          </a:stretch>
        </p:blipFill>
        <p:spPr>
          <a:xfrm>
            <a:off x="4476076" y="978725"/>
            <a:ext cx="3678309" cy="3820976"/>
          </a:xfrm>
          <a:prstGeom prst="rect">
            <a:avLst/>
          </a:prstGeom>
          <a:noFill/>
          <a:ln>
            <a:noFill/>
          </a:ln>
        </p:spPr>
      </p:pic>
      <p:sp>
        <p:nvSpPr>
          <p:cNvPr id="268" name="Google Shape;268;p35"/>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2" name="Shape 272"/>
        <p:cNvGrpSpPr/>
        <p:nvPr/>
      </p:nvGrpSpPr>
      <p:grpSpPr>
        <a:xfrm>
          <a:off x="0" y="0"/>
          <a:ext cx="0" cy="0"/>
          <a:chOff x="0" y="0"/>
          <a:chExt cx="0" cy="0"/>
        </a:xfrm>
      </p:grpSpPr>
      <p:sp>
        <p:nvSpPr>
          <p:cNvPr id="273" name="Google Shape;273;p36"/>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Affinity Diagram</a:t>
            </a:r>
            <a:endParaRPr/>
          </a:p>
        </p:txBody>
      </p:sp>
      <p:pic>
        <p:nvPicPr>
          <p:cNvPr id="274" name="Google Shape;274;p36"/>
          <p:cNvPicPr preferRelativeResize="0"/>
          <p:nvPr/>
        </p:nvPicPr>
        <p:blipFill>
          <a:blip r:embed="rId3">
            <a:alphaModFix/>
          </a:blip>
          <a:stretch>
            <a:fillRect/>
          </a:stretch>
        </p:blipFill>
        <p:spPr>
          <a:xfrm>
            <a:off x="1467375" y="1064275"/>
            <a:ext cx="6067400" cy="3820975"/>
          </a:xfrm>
          <a:prstGeom prst="rect">
            <a:avLst/>
          </a:prstGeom>
          <a:noFill/>
          <a:ln>
            <a:noFill/>
          </a:ln>
        </p:spPr>
      </p:pic>
      <p:sp>
        <p:nvSpPr>
          <p:cNvPr id="275" name="Google Shape;275;p36"/>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9" name="Shape 279"/>
        <p:cNvGrpSpPr/>
        <p:nvPr/>
      </p:nvGrpSpPr>
      <p:grpSpPr>
        <a:xfrm>
          <a:off x="0" y="0"/>
          <a:ext cx="0" cy="0"/>
          <a:chOff x="0" y="0"/>
          <a:chExt cx="0" cy="0"/>
        </a:xfrm>
      </p:grpSpPr>
      <p:sp>
        <p:nvSpPr>
          <p:cNvPr id="280" name="Google Shape;280;p37"/>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Affinity Diagram Snippets</a:t>
            </a:r>
            <a:endParaRPr/>
          </a:p>
        </p:txBody>
      </p:sp>
      <p:pic>
        <p:nvPicPr>
          <p:cNvPr id="281" name="Google Shape;281;p37"/>
          <p:cNvPicPr preferRelativeResize="0"/>
          <p:nvPr/>
        </p:nvPicPr>
        <p:blipFill>
          <a:blip r:embed="rId3">
            <a:alphaModFix/>
          </a:blip>
          <a:stretch>
            <a:fillRect/>
          </a:stretch>
        </p:blipFill>
        <p:spPr>
          <a:xfrm>
            <a:off x="3829450" y="1218800"/>
            <a:ext cx="4863200" cy="3566701"/>
          </a:xfrm>
          <a:prstGeom prst="rect">
            <a:avLst/>
          </a:prstGeom>
          <a:noFill/>
          <a:ln>
            <a:noFill/>
          </a:ln>
        </p:spPr>
      </p:pic>
      <p:pic>
        <p:nvPicPr>
          <p:cNvPr id="282" name="Google Shape;282;p37"/>
          <p:cNvPicPr preferRelativeResize="0"/>
          <p:nvPr/>
        </p:nvPicPr>
        <p:blipFill>
          <a:blip r:embed="rId4">
            <a:alphaModFix/>
          </a:blip>
          <a:stretch>
            <a:fillRect/>
          </a:stretch>
        </p:blipFill>
        <p:spPr>
          <a:xfrm>
            <a:off x="431650" y="1263225"/>
            <a:ext cx="3222400" cy="3477850"/>
          </a:xfrm>
          <a:prstGeom prst="rect">
            <a:avLst/>
          </a:prstGeom>
          <a:noFill/>
          <a:ln>
            <a:noFill/>
          </a:ln>
        </p:spPr>
      </p:pic>
      <p:sp>
        <p:nvSpPr>
          <p:cNvPr id="283" name="Google Shape;283;p37"/>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7" name="Shape 287"/>
        <p:cNvGrpSpPr/>
        <p:nvPr/>
      </p:nvGrpSpPr>
      <p:grpSpPr>
        <a:xfrm>
          <a:off x="0" y="0"/>
          <a:ext cx="0" cy="0"/>
          <a:chOff x="0" y="0"/>
          <a:chExt cx="0" cy="0"/>
        </a:xfrm>
      </p:grpSpPr>
      <p:sp>
        <p:nvSpPr>
          <p:cNvPr id="288" name="Google Shape;288;p38"/>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Scenarios &amp; Storyboards</a:t>
            </a:r>
            <a:endParaRPr/>
          </a:p>
        </p:txBody>
      </p:sp>
      <p:sp>
        <p:nvSpPr>
          <p:cNvPr id="289" name="Google Shape;289;p38"/>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600"/>
              <a:t>Through discussion, we have prepared </a:t>
            </a:r>
            <a:r>
              <a:rPr b="1" lang="en" sz="1600">
                <a:latin typeface="Roboto Slab"/>
                <a:ea typeface="Roboto Slab"/>
                <a:cs typeface="Roboto Slab"/>
                <a:sym typeface="Roboto Slab"/>
              </a:rPr>
              <a:t>three visionary scenarios</a:t>
            </a:r>
            <a:r>
              <a:rPr lang="en" sz="1600"/>
              <a:t> that are potential examples of interaction sessions.</a:t>
            </a:r>
            <a:endParaRPr sz="1600"/>
          </a:p>
          <a:p>
            <a:pPr indent="0" lvl="0" marL="0" rtl="0" algn="l">
              <a:spcBef>
                <a:spcPts val="0"/>
              </a:spcBef>
              <a:spcAft>
                <a:spcPts val="0"/>
              </a:spcAft>
              <a:buNone/>
            </a:pPr>
            <a:r>
              <a:t/>
            </a:r>
            <a:endParaRPr sz="1600"/>
          </a:p>
          <a:p>
            <a:pPr indent="0" lvl="0" marL="0" rtl="0" algn="l">
              <a:spcBef>
                <a:spcPts val="0"/>
              </a:spcBef>
              <a:spcAft>
                <a:spcPts val="0"/>
              </a:spcAft>
              <a:buNone/>
            </a:pPr>
            <a:r>
              <a:rPr lang="en" sz="1600"/>
              <a:t>With each scenario, we created a </a:t>
            </a:r>
            <a:r>
              <a:rPr b="1" lang="en" sz="1600">
                <a:latin typeface="Roboto Slab"/>
                <a:ea typeface="Roboto Slab"/>
                <a:cs typeface="Roboto Slab"/>
                <a:sym typeface="Roboto Slab"/>
              </a:rPr>
              <a:t>passive storyboard </a:t>
            </a:r>
            <a:r>
              <a:rPr lang="en" sz="1600"/>
              <a:t>to visualize those scenarios and how it would blend in real-life situations that our stakeholders might be involved in.</a:t>
            </a:r>
            <a:endParaRPr sz="1600"/>
          </a:p>
        </p:txBody>
      </p:sp>
      <p:sp>
        <p:nvSpPr>
          <p:cNvPr id="290" name="Google Shape;290;p38"/>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4" name="Shape 294"/>
        <p:cNvGrpSpPr/>
        <p:nvPr/>
      </p:nvGrpSpPr>
      <p:grpSpPr>
        <a:xfrm>
          <a:off x="0" y="0"/>
          <a:ext cx="0" cy="0"/>
          <a:chOff x="0" y="0"/>
          <a:chExt cx="0" cy="0"/>
        </a:xfrm>
      </p:grpSpPr>
      <p:sp>
        <p:nvSpPr>
          <p:cNvPr id="295" name="Google Shape;295;p39"/>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Scenario #1: </a:t>
            </a:r>
            <a:r>
              <a:rPr lang="en" sz="1600"/>
              <a:t>View Kitchen Data (Electricity Consumption)</a:t>
            </a:r>
            <a:endParaRPr sz="1600"/>
          </a:p>
        </p:txBody>
      </p:sp>
      <p:sp>
        <p:nvSpPr>
          <p:cNvPr id="296" name="Google Shape;296;p39"/>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graphicFrame>
        <p:nvGraphicFramePr>
          <p:cNvPr id="297" name="Google Shape;297;p39"/>
          <p:cNvGraphicFramePr/>
          <p:nvPr/>
        </p:nvGraphicFramePr>
        <p:xfrm>
          <a:off x="311700" y="1241700"/>
          <a:ext cx="3000000" cy="3000000"/>
        </p:xfrm>
        <a:graphic>
          <a:graphicData uri="http://schemas.openxmlformats.org/drawingml/2006/table">
            <a:tbl>
              <a:tblPr>
                <a:noFill/>
                <a:tableStyleId>{4FBD4ABA-E1F2-40A5-B7C0-490D29807030}</a:tableStyleId>
              </a:tblPr>
              <a:tblGrid>
                <a:gridCol w="2908475"/>
                <a:gridCol w="5612125"/>
              </a:tblGrid>
              <a:tr h="520500">
                <a:tc>
                  <a:txBody>
                    <a:bodyPr/>
                    <a:lstStyle/>
                    <a:p>
                      <a:pPr indent="0" lvl="0" marL="0" rtl="0" algn="l">
                        <a:spcBef>
                          <a:spcPts val="0"/>
                        </a:spcBef>
                        <a:spcAft>
                          <a:spcPts val="0"/>
                        </a:spcAft>
                        <a:buNone/>
                      </a:pPr>
                      <a:r>
                        <a:rPr lang="en" sz="1100">
                          <a:latin typeface="Roboto Slab"/>
                          <a:ea typeface="Roboto Slab"/>
                          <a:cs typeface="Roboto Slab"/>
                          <a:sym typeface="Roboto Slab"/>
                        </a:rPr>
                        <a:t>Initial Assumption</a:t>
                      </a:r>
                      <a:endParaRPr sz="1100">
                        <a:latin typeface="Roboto Slab"/>
                        <a:ea typeface="Roboto Slab"/>
                        <a:cs typeface="Roboto Slab"/>
                        <a:sym typeface="Roboto Slab"/>
                      </a:endParaRPr>
                    </a:p>
                  </a:txBody>
                  <a:tcPr marT="63500" marB="63500" marR="63500" marL="63500"/>
                </a:tc>
                <a:tc>
                  <a:txBody>
                    <a:bodyPr/>
                    <a:lstStyle/>
                    <a:p>
                      <a:pPr indent="-298450" lvl="0" marL="457200" rtl="0" algn="l">
                        <a:spcBef>
                          <a:spcPts val="0"/>
                        </a:spcBef>
                        <a:spcAft>
                          <a:spcPts val="0"/>
                        </a:spcAft>
                        <a:buSzPts val="1100"/>
                        <a:buFont typeface="Roboto Slab"/>
                        <a:buAutoNum type="arabicPeriod"/>
                      </a:pPr>
                      <a:r>
                        <a:rPr lang="en" sz="1100">
                          <a:latin typeface="Roboto Slab"/>
                          <a:ea typeface="Roboto Slab"/>
                          <a:cs typeface="Roboto Slab"/>
                          <a:sym typeface="Roboto Slab"/>
                        </a:rPr>
                        <a:t>Sensor Based for Physical Things is turned on and connected to Cloud Server.</a:t>
                      </a:r>
                      <a:endParaRPr sz="1100">
                        <a:latin typeface="Roboto Slab"/>
                        <a:ea typeface="Roboto Slab"/>
                        <a:cs typeface="Roboto Slab"/>
                        <a:sym typeface="Roboto Slab"/>
                      </a:endParaRPr>
                    </a:p>
                    <a:p>
                      <a:pPr indent="-298450" lvl="0" marL="457200" rtl="0" algn="l">
                        <a:spcBef>
                          <a:spcPts val="0"/>
                        </a:spcBef>
                        <a:spcAft>
                          <a:spcPts val="0"/>
                        </a:spcAft>
                        <a:buSzPts val="1100"/>
                        <a:buFont typeface="Roboto Slab"/>
                        <a:buAutoNum type="arabicPeriod"/>
                      </a:pPr>
                      <a:r>
                        <a:rPr lang="en" sz="1100">
                          <a:latin typeface="Roboto Slab"/>
                          <a:ea typeface="Roboto Slab"/>
                          <a:cs typeface="Roboto Slab"/>
                          <a:sym typeface="Roboto Slab"/>
                        </a:rPr>
                        <a:t>User is connected to Wi-fi and is logged in to the System.</a:t>
                      </a:r>
                      <a:endParaRPr sz="1100">
                        <a:latin typeface="Roboto Slab"/>
                        <a:ea typeface="Roboto Slab"/>
                        <a:cs typeface="Roboto Slab"/>
                        <a:sym typeface="Roboto Slab"/>
                      </a:endParaRPr>
                    </a:p>
                  </a:txBody>
                  <a:tcPr marT="63500" marB="63500" marR="63500" marL="63500"/>
                </a:tc>
              </a:tr>
              <a:tr h="710425">
                <a:tc>
                  <a:txBody>
                    <a:bodyPr/>
                    <a:lstStyle/>
                    <a:p>
                      <a:pPr indent="0" lvl="0" marL="0" rtl="0" algn="l">
                        <a:spcBef>
                          <a:spcPts val="0"/>
                        </a:spcBef>
                        <a:spcAft>
                          <a:spcPts val="0"/>
                        </a:spcAft>
                        <a:buNone/>
                      </a:pPr>
                      <a:r>
                        <a:rPr lang="en" sz="1100">
                          <a:latin typeface="Roboto Slab"/>
                          <a:ea typeface="Roboto Slab"/>
                          <a:cs typeface="Roboto Slab"/>
                          <a:sym typeface="Roboto Slab"/>
                        </a:rPr>
                        <a:t>Normal</a:t>
                      </a:r>
                      <a:endParaRPr sz="1100">
                        <a:latin typeface="Roboto Slab"/>
                        <a:ea typeface="Roboto Slab"/>
                        <a:cs typeface="Roboto Slab"/>
                        <a:sym typeface="Roboto Slab"/>
                      </a:endParaRPr>
                    </a:p>
                  </a:txBody>
                  <a:tcPr marT="63500" marB="63500" marR="63500" marL="63500"/>
                </a:tc>
                <a:tc>
                  <a:txBody>
                    <a:bodyPr/>
                    <a:lstStyle/>
                    <a:p>
                      <a:pPr indent="-298450" lvl="0" marL="457200" rtl="0" algn="l">
                        <a:spcBef>
                          <a:spcPts val="0"/>
                        </a:spcBef>
                        <a:spcAft>
                          <a:spcPts val="0"/>
                        </a:spcAft>
                        <a:buSzPts val="1100"/>
                        <a:buFont typeface="Roboto Slab"/>
                        <a:buAutoNum type="arabicPeriod"/>
                      </a:pPr>
                      <a:r>
                        <a:rPr lang="en" sz="1100">
                          <a:latin typeface="Roboto Slab"/>
                          <a:ea typeface="Roboto Slab"/>
                          <a:cs typeface="Roboto Slab"/>
                          <a:sym typeface="Roboto Slab"/>
                        </a:rPr>
                        <a:t>Sensors take measurements and push data to Cloud server via Wi-fi.</a:t>
                      </a:r>
                      <a:endParaRPr sz="1100">
                        <a:latin typeface="Roboto Slab"/>
                        <a:ea typeface="Roboto Slab"/>
                        <a:cs typeface="Roboto Slab"/>
                        <a:sym typeface="Roboto Slab"/>
                      </a:endParaRPr>
                    </a:p>
                    <a:p>
                      <a:pPr indent="-298450" lvl="0" marL="457200" rtl="0" algn="l">
                        <a:spcBef>
                          <a:spcPts val="0"/>
                        </a:spcBef>
                        <a:spcAft>
                          <a:spcPts val="0"/>
                        </a:spcAft>
                        <a:buSzPts val="1100"/>
                        <a:buFont typeface="Roboto Slab"/>
                        <a:buAutoNum type="arabicPeriod"/>
                      </a:pPr>
                      <a:r>
                        <a:rPr lang="en" sz="1100">
                          <a:latin typeface="Roboto Slab"/>
                          <a:ea typeface="Roboto Slab"/>
                          <a:cs typeface="Roboto Slab"/>
                          <a:sym typeface="Roboto Slab"/>
                        </a:rPr>
                        <a:t>User opens their dashboard and is given the kitchen </a:t>
                      </a:r>
                      <a:r>
                        <a:rPr lang="en" sz="1100">
                          <a:latin typeface="Roboto Slab"/>
                          <a:ea typeface="Roboto Slab"/>
                          <a:cs typeface="Roboto Slab"/>
                          <a:sym typeface="Roboto Slab"/>
                        </a:rPr>
                        <a:t>appliances</a:t>
                      </a:r>
                      <a:r>
                        <a:rPr lang="en" sz="1100">
                          <a:latin typeface="Roboto Slab"/>
                          <a:ea typeface="Roboto Slab"/>
                          <a:cs typeface="Roboto Slab"/>
                          <a:sym typeface="Roboto Slab"/>
                        </a:rPr>
                        <a:t> stats, such as energy consumption, its on/off state, and many more.</a:t>
                      </a:r>
                      <a:endParaRPr sz="1100">
                        <a:latin typeface="Roboto Slab"/>
                        <a:ea typeface="Roboto Slab"/>
                        <a:cs typeface="Roboto Slab"/>
                        <a:sym typeface="Roboto Slab"/>
                      </a:endParaRPr>
                    </a:p>
                    <a:p>
                      <a:pPr indent="-298450" lvl="0" marL="457200" rtl="0" algn="l">
                        <a:spcBef>
                          <a:spcPts val="0"/>
                        </a:spcBef>
                        <a:spcAft>
                          <a:spcPts val="0"/>
                        </a:spcAft>
                        <a:buSzPts val="1100"/>
                        <a:buFont typeface="Roboto Slab"/>
                        <a:buAutoNum type="arabicPeriod"/>
                      </a:pPr>
                      <a:r>
                        <a:rPr lang="en" sz="1100">
                          <a:latin typeface="Roboto Slab"/>
                          <a:ea typeface="Roboto Slab"/>
                          <a:cs typeface="Roboto Slab"/>
                          <a:sym typeface="Roboto Slab"/>
                        </a:rPr>
                        <a:t>User can choose to interact with the kitchen appliance through the dashboard.</a:t>
                      </a:r>
                      <a:endParaRPr sz="1100">
                        <a:latin typeface="Roboto Slab"/>
                        <a:ea typeface="Roboto Slab"/>
                        <a:cs typeface="Roboto Slab"/>
                        <a:sym typeface="Roboto Slab"/>
                      </a:endParaRPr>
                    </a:p>
                  </a:txBody>
                  <a:tcPr marT="63500" marB="63500" marR="63500" marL="63500"/>
                </a:tc>
              </a:tr>
              <a:tr h="900350">
                <a:tc>
                  <a:txBody>
                    <a:bodyPr/>
                    <a:lstStyle/>
                    <a:p>
                      <a:pPr indent="0" lvl="0" marL="0" rtl="0" algn="l">
                        <a:spcBef>
                          <a:spcPts val="0"/>
                        </a:spcBef>
                        <a:spcAft>
                          <a:spcPts val="0"/>
                        </a:spcAft>
                        <a:buNone/>
                      </a:pPr>
                      <a:r>
                        <a:rPr lang="en" sz="1100">
                          <a:latin typeface="Roboto Slab"/>
                          <a:ea typeface="Roboto Slab"/>
                          <a:cs typeface="Roboto Slab"/>
                          <a:sym typeface="Roboto Slab"/>
                        </a:rPr>
                        <a:t>What Can Go Wrong</a:t>
                      </a:r>
                      <a:endParaRPr sz="1100">
                        <a:latin typeface="Roboto Slab"/>
                        <a:ea typeface="Roboto Slab"/>
                        <a:cs typeface="Roboto Slab"/>
                        <a:sym typeface="Roboto Slab"/>
                      </a:endParaRPr>
                    </a:p>
                  </a:txBody>
                  <a:tcPr marT="63500" marB="63500" marR="63500" marL="63500"/>
                </a:tc>
                <a:tc>
                  <a:txBody>
                    <a:bodyPr/>
                    <a:lstStyle/>
                    <a:p>
                      <a:pPr indent="-298450" lvl="0" marL="457200" rtl="0" algn="l">
                        <a:spcBef>
                          <a:spcPts val="0"/>
                        </a:spcBef>
                        <a:spcAft>
                          <a:spcPts val="0"/>
                        </a:spcAft>
                        <a:buSzPts val="1100"/>
                        <a:buFont typeface="Roboto Slab"/>
                        <a:buAutoNum type="arabicPeriod"/>
                      </a:pPr>
                      <a:r>
                        <a:rPr lang="en" sz="1100">
                          <a:latin typeface="Roboto Slab"/>
                          <a:ea typeface="Roboto Slab"/>
                          <a:cs typeface="Roboto Slab"/>
                          <a:sym typeface="Roboto Slab"/>
                        </a:rPr>
                        <a:t>Wi-fi might not be connected -&gt; Prompt user to check W-fi connection.</a:t>
                      </a:r>
                      <a:endParaRPr sz="1100">
                        <a:latin typeface="Roboto Slab"/>
                        <a:ea typeface="Roboto Slab"/>
                        <a:cs typeface="Roboto Slab"/>
                        <a:sym typeface="Roboto Slab"/>
                      </a:endParaRPr>
                    </a:p>
                    <a:p>
                      <a:pPr indent="-298450" lvl="0" marL="457200" rtl="0" algn="l">
                        <a:spcBef>
                          <a:spcPts val="0"/>
                        </a:spcBef>
                        <a:spcAft>
                          <a:spcPts val="0"/>
                        </a:spcAft>
                        <a:buSzPts val="1100"/>
                        <a:buFont typeface="Roboto Slab"/>
                        <a:buAutoNum type="arabicPeriod"/>
                      </a:pPr>
                      <a:r>
                        <a:rPr lang="en" sz="1100">
                          <a:latin typeface="Roboto Slab"/>
                          <a:ea typeface="Roboto Slab"/>
                          <a:cs typeface="Roboto Slab"/>
                          <a:sym typeface="Roboto Slab"/>
                        </a:rPr>
                        <a:t>User is not logged in -&gt; Prompt user to log in.</a:t>
                      </a:r>
                      <a:endParaRPr sz="1100">
                        <a:latin typeface="Roboto Slab"/>
                        <a:ea typeface="Roboto Slab"/>
                        <a:cs typeface="Roboto Slab"/>
                        <a:sym typeface="Roboto Slab"/>
                      </a:endParaRPr>
                    </a:p>
                    <a:p>
                      <a:pPr indent="-298450" lvl="0" marL="457200" rtl="0" algn="l">
                        <a:spcBef>
                          <a:spcPts val="0"/>
                        </a:spcBef>
                        <a:spcAft>
                          <a:spcPts val="0"/>
                        </a:spcAft>
                        <a:buSzPts val="1100"/>
                        <a:buFont typeface="Roboto Slab"/>
                        <a:buAutoNum type="arabicPeriod"/>
                      </a:pPr>
                      <a:r>
                        <a:rPr lang="en" sz="1100">
                          <a:latin typeface="Roboto Slab"/>
                          <a:ea typeface="Roboto Slab"/>
                          <a:cs typeface="Roboto Slab"/>
                          <a:sym typeface="Roboto Slab"/>
                        </a:rPr>
                        <a:t>Error in measurements. Ex: Measurements of two nearby sensors vary extremely. -&gt; Prompt Owner to check for the malfunctioning of the sensor.</a:t>
                      </a:r>
                      <a:endParaRPr sz="1100">
                        <a:latin typeface="Roboto Slab"/>
                        <a:ea typeface="Roboto Slab"/>
                        <a:cs typeface="Roboto Slab"/>
                        <a:sym typeface="Roboto Slab"/>
                      </a:endParaRPr>
                    </a:p>
                  </a:txBody>
                  <a:tcPr marT="63500" marB="63500" marR="63500" marL="63500"/>
                </a:tc>
              </a:tr>
              <a:tr h="330600">
                <a:tc>
                  <a:txBody>
                    <a:bodyPr/>
                    <a:lstStyle/>
                    <a:p>
                      <a:pPr indent="0" lvl="0" marL="0" rtl="0" algn="l">
                        <a:spcBef>
                          <a:spcPts val="0"/>
                        </a:spcBef>
                        <a:spcAft>
                          <a:spcPts val="0"/>
                        </a:spcAft>
                        <a:buNone/>
                      </a:pPr>
                      <a:r>
                        <a:rPr lang="en" sz="1100">
                          <a:latin typeface="Roboto Slab"/>
                          <a:ea typeface="Roboto Slab"/>
                          <a:cs typeface="Roboto Slab"/>
                          <a:sym typeface="Roboto Slab"/>
                        </a:rPr>
                        <a:t>Other Activities</a:t>
                      </a:r>
                      <a:endParaRPr sz="1100">
                        <a:latin typeface="Roboto Slab"/>
                        <a:ea typeface="Roboto Slab"/>
                        <a:cs typeface="Roboto Slab"/>
                        <a:sym typeface="Roboto Slab"/>
                      </a:endParaRPr>
                    </a:p>
                  </a:txBody>
                  <a:tcPr marT="63500" marB="63500" marR="63500" marL="63500"/>
                </a:tc>
                <a:tc>
                  <a:txBody>
                    <a:bodyPr/>
                    <a:lstStyle/>
                    <a:p>
                      <a:pPr indent="0" lvl="0" marL="0" rtl="0" algn="l">
                        <a:spcBef>
                          <a:spcPts val="0"/>
                        </a:spcBef>
                        <a:spcAft>
                          <a:spcPts val="0"/>
                        </a:spcAft>
                        <a:buNone/>
                      </a:pPr>
                      <a:r>
                        <a:rPr lang="en" sz="1100">
                          <a:latin typeface="Roboto Slab"/>
                          <a:ea typeface="Roboto Slab"/>
                          <a:cs typeface="Roboto Slab"/>
                          <a:sym typeface="Roboto Slab"/>
                        </a:rPr>
                        <a:t>Sensors take measurements and constantly update the data on the dashboard.</a:t>
                      </a:r>
                      <a:endParaRPr sz="1100">
                        <a:latin typeface="Roboto Slab"/>
                        <a:ea typeface="Roboto Slab"/>
                        <a:cs typeface="Roboto Slab"/>
                        <a:sym typeface="Roboto Slab"/>
                      </a:endParaRPr>
                    </a:p>
                  </a:txBody>
                  <a:tcPr marT="63500" marB="63500" marR="63500" marL="63500"/>
                </a:tc>
              </a:tr>
              <a:tr h="520500">
                <a:tc>
                  <a:txBody>
                    <a:bodyPr/>
                    <a:lstStyle/>
                    <a:p>
                      <a:pPr indent="0" lvl="0" marL="0" rtl="0" algn="l">
                        <a:spcBef>
                          <a:spcPts val="0"/>
                        </a:spcBef>
                        <a:spcAft>
                          <a:spcPts val="0"/>
                        </a:spcAft>
                        <a:buNone/>
                      </a:pPr>
                      <a:r>
                        <a:rPr lang="en" sz="1100">
                          <a:latin typeface="Roboto Slab"/>
                          <a:ea typeface="Roboto Slab"/>
                          <a:cs typeface="Roboto Slab"/>
                          <a:sym typeface="Roboto Slab"/>
                        </a:rPr>
                        <a:t>System State on Completion</a:t>
                      </a:r>
                      <a:endParaRPr sz="1100">
                        <a:latin typeface="Roboto Slab"/>
                        <a:ea typeface="Roboto Slab"/>
                        <a:cs typeface="Roboto Slab"/>
                        <a:sym typeface="Roboto Slab"/>
                      </a:endParaRPr>
                    </a:p>
                  </a:txBody>
                  <a:tcPr marT="63500" marB="63500" marR="63500" marL="63500"/>
                </a:tc>
                <a:tc>
                  <a:txBody>
                    <a:bodyPr/>
                    <a:lstStyle/>
                    <a:p>
                      <a:pPr indent="0" lvl="0" marL="0" rtl="0" algn="l">
                        <a:spcBef>
                          <a:spcPts val="0"/>
                        </a:spcBef>
                        <a:spcAft>
                          <a:spcPts val="0"/>
                        </a:spcAft>
                        <a:buNone/>
                      </a:pPr>
                      <a:r>
                        <a:rPr lang="en" sz="1100">
                          <a:latin typeface="Roboto Slab"/>
                          <a:ea typeface="Roboto Slab"/>
                          <a:cs typeface="Roboto Slab"/>
                          <a:sym typeface="Roboto Slab"/>
                        </a:rPr>
                        <a:t>Collection of data from the sensors is pushed to Cloud and the User was able to see the data on the dashboard.</a:t>
                      </a:r>
                      <a:endParaRPr sz="1100">
                        <a:latin typeface="Roboto Slab"/>
                        <a:ea typeface="Roboto Slab"/>
                        <a:cs typeface="Roboto Slab"/>
                        <a:sym typeface="Roboto Slab"/>
                      </a:endParaRPr>
                    </a:p>
                  </a:txBody>
                  <a:tcPr marT="63500" marB="63500" marR="63500" marL="63500"/>
                </a:tc>
              </a:tr>
            </a:tbl>
          </a:graphicData>
        </a:graphic>
      </p:graphicFrame>
      <p:sp>
        <p:nvSpPr>
          <p:cNvPr id="298" name="Google Shape;298;p39"/>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02" name="Shape 302"/>
        <p:cNvGrpSpPr/>
        <p:nvPr/>
      </p:nvGrpSpPr>
      <p:grpSpPr>
        <a:xfrm>
          <a:off x="0" y="0"/>
          <a:ext cx="0" cy="0"/>
          <a:chOff x="0" y="0"/>
          <a:chExt cx="0" cy="0"/>
        </a:xfrm>
      </p:grpSpPr>
      <p:sp>
        <p:nvSpPr>
          <p:cNvPr id="303" name="Google Shape;303;p40"/>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Scenario #2: </a:t>
            </a:r>
            <a:r>
              <a:rPr lang="en" sz="1600"/>
              <a:t>Plan Grocery List</a:t>
            </a:r>
            <a:endParaRPr sz="1600"/>
          </a:p>
        </p:txBody>
      </p:sp>
      <p:sp>
        <p:nvSpPr>
          <p:cNvPr id="304" name="Google Shape;304;p40"/>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graphicFrame>
        <p:nvGraphicFramePr>
          <p:cNvPr id="305" name="Google Shape;305;p40"/>
          <p:cNvGraphicFramePr/>
          <p:nvPr/>
        </p:nvGraphicFramePr>
        <p:xfrm>
          <a:off x="311700" y="1494425"/>
          <a:ext cx="3000000" cy="3000000"/>
        </p:xfrm>
        <a:graphic>
          <a:graphicData uri="http://schemas.openxmlformats.org/drawingml/2006/table">
            <a:tbl>
              <a:tblPr>
                <a:noFill/>
                <a:tableStyleId>{4FBD4ABA-E1F2-40A5-B7C0-490D29807030}</a:tableStyleId>
              </a:tblPr>
              <a:tblGrid>
                <a:gridCol w="2908475"/>
                <a:gridCol w="5612125"/>
              </a:tblGrid>
              <a:tr h="12700">
                <a:tc>
                  <a:txBody>
                    <a:bodyPr/>
                    <a:lstStyle/>
                    <a:p>
                      <a:pPr indent="0" lvl="0" marL="0" rtl="0" algn="l">
                        <a:spcBef>
                          <a:spcPts val="0"/>
                        </a:spcBef>
                        <a:spcAft>
                          <a:spcPts val="0"/>
                        </a:spcAft>
                        <a:buNone/>
                      </a:pPr>
                      <a:r>
                        <a:rPr lang="en" sz="1200">
                          <a:latin typeface="Roboto Slab"/>
                          <a:ea typeface="Roboto Slab"/>
                          <a:cs typeface="Roboto Slab"/>
                          <a:sym typeface="Roboto Slab"/>
                        </a:rPr>
                        <a:t>Initial Assumption</a:t>
                      </a:r>
                      <a:endParaRPr sz="1200">
                        <a:latin typeface="Roboto Slab"/>
                        <a:ea typeface="Roboto Slab"/>
                        <a:cs typeface="Roboto Slab"/>
                        <a:sym typeface="Roboto Slab"/>
                      </a:endParaRPr>
                    </a:p>
                  </a:txBody>
                  <a:tcPr marT="63500" marB="63500" marR="63500" marL="63500"/>
                </a:tc>
                <a:tc>
                  <a:txBody>
                    <a:bodyPr/>
                    <a:lstStyle/>
                    <a:p>
                      <a:pPr indent="-304800" lvl="0" marL="457200" rtl="0" algn="l">
                        <a:spcBef>
                          <a:spcPts val="0"/>
                        </a:spcBef>
                        <a:spcAft>
                          <a:spcPts val="0"/>
                        </a:spcAft>
                        <a:buSzPts val="1200"/>
                        <a:buFont typeface="Roboto Slab"/>
                        <a:buAutoNum type="arabicPeriod"/>
                      </a:pPr>
                      <a:r>
                        <a:rPr lang="en" sz="1200">
                          <a:latin typeface="Roboto Slab"/>
                          <a:ea typeface="Roboto Slab"/>
                          <a:cs typeface="Roboto Slab"/>
                          <a:sym typeface="Roboto Slab"/>
                        </a:rPr>
                        <a:t>Sensor Based for Physical Things is turned on and connected to Cloud Server.</a:t>
                      </a:r>
                      <a:endParaRPr sz="1200">
                        <a:latin typeface="Roboto Slab"/>
                        <a:ea typeface="Roboto Slab"/>
                        <a:cs typeface="Roboto Slab"/>
                        <a:sym typeface="Roboto Slab"/>
                      </a:endParaRPr>
                    </a:p>
                    <a:p>
                      <a:pPr indent="-304800" lvl="0" marL="457200" rtl="0" algn="l">
                        <a:spcBef>
                          <a:spcPts val="0"/>
                        </a:spcBef>
                        <a:spcAft>
                          <a:spcPts val="0"/>
                        </a:spcAft>
                        <a:buSzPts val="1200"/>
                        <a:buFont typeface="Roboto Slab"/>
                        <a:buAutoNum type="arabicPeriod"/>
                      </a:pPr>
                      <a:r>
                        <a:rPr lang="en" sz="1200">
                          <a:latin typeface="Roboto Slab"/>
                          <a:ea typeface="Roboto Slab"/>
                          <a:cs typeface="Roboto Slab"/>
                          <a:sym typeface="Roboto Slab"/>
                        </a:rPr>
                        <a:t>User is connected to Wi-fi and is logged in to the System.</a:t>
                      </a:r>
                      <a:endParaRPr sz="1200">
                        <a:latin typeface="Roboto Slab"/>
                        <a:ea typeface="Roboto Slab"/>
                        <a:cs typeface="Roboto Slab"/>
                        <a:sym typeface="Roboto Slab"/>
                      </a:endParaRPr>
                    </a:p>
                  </a:txBody>
                  <a:tcPr marT="63500" marB="63500" marR="63500" marL="63500"/>
                </a:tc>
              </a:tr>
              <a:tr h="12700">
                <a:tc>
                  <a:txBody>
                    <a:bodyPr/>
                    <a:lstStyle/>
                    <a:p>
                      <a:pPr indent="0" lvl="0" marL="0" rtl="0" algn="l">
                        <a:spcBef>
                          <a:spcPts val="0"/>
                        </a:spcBef>
                        <a:spcAft>
                          <a:spcPts val="0"/>
                        </a:spcAft>
                        <a:buNone/>
                      </a:pPr>
                      <a:r>
                        <a:rPr lang="en" sz="1200">
                          <a:latin typeface="Roboto Slab"/>
                          <a:ea typeface="Roboto Slab"/>
                          <a:cs typeface="Roboto Slab"/>
                          <a:sym typeface="Roboto Slab"/>
                        </a:rPr>
                        <a:t>Normal</a:t>
                      </a:r>
                      <a:endParaRPr sz="1200">
                        <a:latin typeface="Roboto Slab"/>
                        <a:ea typeface="Roboto Slab"/>
                        <a:cs typeface="Roboto Slab"/>
                        <a:sym typeface="Roboto Slab"/>
                      </a:endParaRPr>
                    </a:p>
                  </a:txBody>
                  <a:tcPr marT="63500" marB="63500" marR="63500" marL="63500"/>
                </a:tc>
                <a:tc>
                  <a:txBody>
                    <a:bodyPr/>
                    <a:lstStyle/>
                    <a:p>
                      <a:pPr indent="-304800" lvl="0" marL="457200" rtl="0" algn="l">
                        <a:spcBef>
                          <a:spcPts val="0"/>
                        </a:spcBef>
                        <a:spcAft>
                          <a:spcPts val="0"/>
                        </a:spcAft>
                        <a:buClr>
                          <a:schemeClr val="dk1"/>
                        </a:buClr>
                        <a:buSzPts val="1200"/>
                        <a:buFont typeface="Roboto Slab"/>
                        <a:buAutoNum type="arabicPeriod"/>
                      </a:pPr>
                      <a:r>
                        <a:rPr lang="en" sz="1200">
                          <a:solidFill>
                            <a:schemeClr val="dk1"/>
                          </a:solidFill>
                          <a:latin typeface="Roboto Slab"/>
                          <a:ea typeface="Roboto Slab"/>
                          <a:cs typeface="Roboto Slab"/>
                          <a:sym typeface="Roboto Slab"/>
                        </a:rPr>
                        <a:t>Sensors take measurements and push data to Cloud server via Wi-fi.</a:t>
                      </a:r>
                      <a:endParaRPr sz="1200">
                        <a:solidFill>
                          <a:schemeClr val="dk1"/>
                        </a:solidFill>
                        <a:latin typeface="Roboto Slab"/>
                        <a:ea typeface="Roboto Slab"/>
                        <a:cs typeface="Roboto Slab"/>
                        <a:sym typeface="Roboto Slab"/>
                      </a:endParaRPr>
                    </a:p>
                    <a:p>
                      <a:pPr indent="-304800" lvl="0" marL="457200" rtl="0" algn="l">
                        <a:spcBef>
                          <a:spcPts val="0"/>
                        </a:spcBef>
                        <a:spcAft>
                          <a:spcPts val="0"/>
                        </a:spcAft>
                        <a:buClr>
                          <a:schemeClr val="dk1"/>
                        </a:buClr>
                        <a:buSzPts val="1200"/>
                        <a:buFont typeface="Roboto Slab"/>
                        <a:buAutoNum type="arabicPeriod"/>
                      </a:pPr>
                      <a:r>
                        <a:rPr lang="en" sz="1200">
                          <a:solidFill>
                            <a:schemeClr val="dk1"/>
                          </a:solidFill>
                          <a:latin typeface="Roboto Slab"/>
                          <a:ea typeface="Roboto Slab"/>
                          <a:cs typeface="Roboto Slab"/>
                          <a:sym typeface="Roboto Slab"/>
                        </a:rPr>
                        <a:t>The User can open their dashboard and choose list of items menu. </a:t>
                      </a:r>
                      <a:endParaRPr sz="1200">
                        <a:solidFill>
                          <a:schemeClr val="dk1"/>
                        </a:solidFill>
                        <a:latin typeface="Roboto Slab"/>
                        <a:ea typeface="Roboto Slab"/>
                        <a:cs typeface="Roboto Slab"/>
                        <a:sym typeface="Roboto Slab"/>
                      </a:endParaRPr>
                    </a:p>
                    <a:p>
                      <a:pPr indent="-304800" lvl="0" marL="457200" rtl="0" algn="l">
                        <a:spcBef>
                          <a:spcPts val="0"/>
                        </a:spcBef>
                        <a:spcAft>
                          <a:spcPts val="0"/>
                        </a:spcAft>
                        <a:buClr>
                          <a:schemeClr val="dk1"/>
                        </a:buClr>
                        <a:buSzPts val="1200"/>
                        <a:buFont typeface="Roboto Slab"/>
                        <a:buAutoNum type="arabicPeriod"/>
                      </a:pPr>
                      <a:r>
                        <a:rPr lang="en" sz="1200">
                          <a:solidFill>
                            <a:schemeClr val="dk1"/>
                          </a:solidFill>
                          <a:latin typeface="Roboto Slab"/>
                          <a:ea typeface="Roboto Slab"/>
                          <a:cs typeface="Roboto Slab"/>
                          <a:sym typeface="Roboto Slab"/>
                        </a:rPr>
                        <a:t>The User can use the list to plan a grocery list.</a:t>
                      </a:r>
                      <a:endParaRPr sz="1200">
                        <a:solidFill>
                          <a:schemeClr val="dk1"/>
                        </a:solidFill>
                        <a:latin typeface="Roboto Slab"/>
                        <a:ea typeface="Roboto Slab"/>
                        <a:cs typeface="Roboto Slab"/>
                        <a:sym typeface="Roboto Slab"/>
                      </a:endParaRPr>
                    </a:p>
                  </a:txBody>
                  <a:tcPr marT="63500" marB="63500" marR="63500" marL="63500"/>
                </a:tc>
              </a:tr>
              <a:tr h="12700">
                <a:tc>
                  <a:txBody>
                    <a:bodyPr/>
                    <a:lstStyle/>
                    <a:p>
                      <a:pPr indent="0" lvl="0" marL="0" rtl="0" algn="l">
                        <a:spcBef>
                          <a:spcPts val="0"/>
                        </a:spcBef>
                        <a:spcAft>
                          <a:spcPts val="0"/>
                        </a:spcAft>
                        <a:buNone/>
                      </a:pPr>
                      <a:r>
                        <a:rPr lang="en" sz="1200">
                          <a:latin typeface="Roboto Slab"/>
                          <a:ea typeface="Roboto Slab"/>
                          <a:cs typeface="Roboto Slab"/>
                          <a:sym typeface="Roboto Slab"/>
                        </a:rPr>
                        <a:t>What Can Go Wrong</a:t>
                      </a:r>
                      <a:endParaRPr sz="1200">
                        <a:latin typeface="Roboto Slab"/>
                        <a:ea typeface="Roboto Slab"/>
                        <a:cs typeface="Roboto Slab"/>
                        <a:sym typeface="Roboto Slab"/>
                      </a:endParaRPr>
                    </a:p>
                  </a:txBody>
                  <a:tcPr marT="63500" marB="63500" marR="63500" marL="63500"/>
                </a:tc>
                <a:tc>
                  <a:txBody>
                    <a:bodyPr/>
                    <a:lstStyle/>
                    <a:p>
                      <a:pPr indent="-304800" lvl="0" marL="457200" rtl="0" algn="l">
                        <a:spcBef>
                          <a:spcPts val="0"/>
                        </a:spcBef>
                        <a:spcAft>
                          <a:spcPts val="0"/>
                        </a:spcAft>
                        <a:buSzPts val="1200"/>
                        <a:buFont typeface="Roboto Slab"/>
                        <a:buAutoNum type="arabicPeriod"/>
                      </a:pPr>
                      <a:r>
                        <a:rPr lang="en" sz="1200">
                          <a:latin typeface="Roboto Slab"/>
                          <a:ea typeface="Roboto Slab"/>
                          <a:cs typeface="Roboto Slab"/>
                          <a:sym typeface="Roboto Slab"/>
                        </a:rPr>
                        <a:t>Wi-fi might not be connected -&gt; Prompt user to check W-fi connection.</a:t>
                      </a:r>
                      <a:endParaRPr sz="1200">
                        <a:latin typeface="Roboto Slab"/>
                        <a:ea typeface="Roboto Slab"/>
                        <a:cs typeface="Roboto Slab"/>
                        <a:sym typeface="Roboto Slab"/>
                      </a:endParaRPr>
                    </a:p>
                    <a:p>
                      <a:pPr indent="-304800" lvl="0" marL="457200" rtl="0" algn="l">
                        <a:spcBef>
                          <a:spcPts val="0"/>
                        </a:spcBef>
                        <a:spcAft>
                          <a:spcPts val="0"/>
                        </a:spcAft>
                        <a:buSzPts val="1200"/>
                        <a:buFont typeface="Roboto Slab"/>
                        <a:buAutoNum type="arabicPeriod"/>
                      </a:pPr>
                      <a:r>
                        <a:rPr lang="en" sz="1200">
                          <a:latin typeface="Roboto Slab"/>
                          <a:ea typeface="Roboto Slab"/>
                          <a:cs typeface="Roboto Slab"/>
                          <a:sym typeface="Roboto Slab"/>
                        </a:rPr>
                        <a:t>User is not logged in -&gt; Prompt user to log in.</a:t>
                      </a:r>
                      <a:endParaRPr sz="1200">
                        <a:latin typeface="Roboto Slab"/>
                        <a:ea typeface="Roboto Slab"/>
                        <a:cs typeface="Roboto Slab"/>
                        <a:sym typeface="Roboto Slab"/>
                      </a:endParaRPr>
                    </a:p>
                    <a:p>
                      <a:pPr indent="-304800" lvl="0" marL="457200" rtl="0" algn="l">
                        <a:spcBef>
                          <a:spcPts val="0"/>
                        </a:spcBef>
                        <a:spcAft>
                          <a:spcPts val="0"/>
                        </a:spcAft>
                        <a:buSzPts val="1200"/>
                        <a:buFont typeface="Roboto Slab"/>
                        <a:buAutoNum type="arabicPeriod"/>
                      </a:pPr>
                      <a:r>
                        <a:rPr lang="en" sz="1200">
                          <a:latin typeface="Roboto Slab"/>
                          <a:ea typeface="Roboto Slab"/>
                          <a:cs typeface="Roboto Slab"/>
                          <a:sym typeface="Roboto Slab"/>
                        </a:rPr>
                        <a:t>The System does not generate the list of items -&gt; Prompt user to restart the system.</a:t>
                      </a:r>
                      <a:endParaRPr sz="1200">
                        <a:latin typeface="Roboto Slab"/>
                        <a:ea typeface="Roboto Slab"/>
                        <a:cs typeface="Roboto Slab"/>
                        <a:sym typeface="Roboto Slab"/>
                      </a:endParaRPr>
                    </a:p>
                  </a:txBody>
                  <a:tcPr marT="63500" marB="63500" marR="63500" marL="63500"/>
                </a:tc>
              </a:tr>
              <a:tr h="12700">
                <a:tc>
                  <a:txBody>
                    <a:bodyPr/>
                    <a:lstStyle/>
                    <a:p>
                      <a:pPr indent="0" lvl="0" marL="0" rtl="0" algn="l">
                        <a:spcBef>
                          <a:spcPts val="0"/>
                        </a:spcBef>
                        <a:spcAft>
                          <a:spcPts val="0"/>
                        </a:spcAft>
                        <a:buNone/>
                      </a:pPr>
                      <a:r>
                        <a:rPr lang="en" sz="1200">
                          <a:latin typeface="Roboto Slab"/>
                          <a:ea typeface="Roboto Slab"/>
                          <a:cs typeface="Roboto Slab"/>
                          <a:sym typeface="Roboto Slab"/>
                        </a:rPr>
                        <a:t>Other Activities</a:t>
                      </a:r>
                      <a:endParaRPr sz="1200">
                        <a:latin typeface="Roboto Slab"/>
                        <a:ea typeface="Roboto Slab"/>
                        <a:cs typeface="Roboto Slab"/>
                        <a:sym typeface="Roboto Slab"/>
                      </a:endParaRPr>
                    </a:p>
                  </a:txBody>
                  <a:tcPr marT="63500" marB="63500" marR="63500" marL="63500"/>
                </a:tc>
                <a:tc>
                  <a:txBody>
                    <a:bodyPr/>
                    <a:lstStyle/>
                    <a:p>
                      <a:pPr indent="0" lvl="0" marL="0" rtl="0" algn="l">
                        <a:spcBef>
                          <a:spcPts val="0"/>
                        </a:spcBef>
                        <a:spcAft>
                          <a:spcPts val="0"/>
                        </a:spcAft>
                        <a:buNone/>
                      </a:pPr>
                      <a:r>
                        <a:rPr lang="en" sz="1200">
                          <a:latin typeface="Roboto Slab"/>
                          <a:ea typeface="Roboto Slab"/>
                          <a:cs typeface="Roboto Slab"/>
                          <a:sym typeface="Roboto Slab"/>
                        </a:rPr>
                        <a:t>Sensors constantly push the changing data to the Cloud.</a:t>
                      </a:r>
                      <a:endParaRPr sz="1200">
                        <a:latin typeface="Roboto Slab"/>
                        <a:ea typeface="Roboto Slab"/>
                        <a:cs typeface="Roboto Slab"/>
                        <a:sym typeface="Roboto Slab"/>
                      </a:endParaRPr>
                    </a:p>
                  </a:txBody>
                  <a:tcPr marT="63500" marB="63500" marR="63500" marL="63500"/>
                </a:tc>
              </a:tr>
              <a:tr h="12700">
                <a:tc>
                  <a:txBody>
                    <a:bodyPr/>
                    <a:lstStyle/>
                    <a:p>
                      <a:pPr indent="0" lvl="0" marL="0" rtl="0" algn="l">
                        <a:spcBef>
                          <a:spcPts val="0"/>
                        </a:spcBef>
                        <a:spcAft>
                          <a:spcPts val="0"/>
                        </a:spcAft>
                        <a:buNone/>
                      </a:pPr>
                      <a:r>
                        <a:rPr lang="en" sz="1200">
                          <a:latin typeface="Roboto Slab"/>
                          <a:ea typeface="Roboto Slab"/>
                          <a:cs typeface="Roboto Slab"/>
                          <a:sym typeface="Roboto Slab"/>
                        </a:rPr>
                        <a:t>System State on Completion</a:t>
                      </a:r>
                      <a:endParaRPr sz="1200">
                        <a:latin typeface="Roboto Slab"/>
                        <a:ea typeface="Roboto Slab"/>
                        <a:cs typeface="Roboto Slab"/>
                        <a:sym typeface="Roboto Slab"/>
                      </a:endParaRPr>
                    </a:p>
                  </a:txBody>
                  <a:tcPr marT="63500" marB="63500" marR="63500" marL="63500"/>
                </a:tc>
                <a:tc>
                  <a:txBody>
                    <a:bodyPr/>
                    <a:lstStyle/>
                    <a:p>
                      <a:pPr indent="0" lvl="0" marL="0" rtl="0" algn="l">
                        <a:spcBef>
                          <a:spcPts val="0"/>
                        </a:spcBef>
                        <a:spcAft>
                          <a:spcPts val="0"/>
                        </a:spcAft>
                        <a:buNone/>
                      </a:pPr>
                      <a:r>
                        <a:rPr lang="en" sz="1200">
                          <a:latin typeface="Roboto Slab"/>
                          <a:ea typeface="Roboto Slab"/>
                          <a:cs typeface="Roboto Slab"/>
                          <a:sym typeface="Roboto Slab"/>
                        </a:rPr>
                        <a:t>User successfully used system to plan their grocery list.</a:t>
                      </a:r>
                      <a:endParaRPr sz="1200">
                        <a:latin typeface="Roboto Slab"/>
                        <a:ea typeface="Roboto Slab"/>
                        <a:cs typeface="Roboto Slab"/>
                        <a:sym typeface="Roboto Slab"/>
                      </a:endParaRPr>
                    </a:p>
                  </a:txBody>
                  <a:tcPr marT="63500" marB="63500" marR="63500" marL="63500"/>
                </a:tc>
              </a:tr>
            </a:tbl>
          </a:graphicData>
        </a:graphic>
      </p:graphicFrame>
      <p:sp>
        <p:nvSpPr>
          <p:cNvPr id="306" name="Google Shape;306;p40"/>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0" name="Shape 310"/>
        <p:cNvGrpSpPr/>
        <p:nvPr/>
      </p:nvGrpSpPr>
      <p:grpSpPr>
        <a:xfrm>
          <a:off x="0" y="0"/>
          <a:ext cx="0" cy="0"/>
          <a:chOff x="0" y="0"/>
          <a:chExt cx="0" cy="0"/>
        </a:xfrm>
      </p:grpSpPr>
      <p:sp>
        <p:nvSpPr>
          <p:cNvPr id="311" name="Google Shape;311;p41"/>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Scenario #3: </a:t>
            </a:r>
            <a:r>
              <a:rPr lang="en" sz="1600"/>
              <a:t>V</a:t>
            </a:r>
            <a:r>
              <a:rPr lang="en" sz="1600"/>
              <a:t>iew Statistics on What items Homeowners Buy</a:t>
            </a:r>
            <a:endParaRPr sz="1600"/>
          </a:p>
        </p:txBody>
      </p:sp>
      <p:sp>
        <p:nvSpPr>
          <p:cNvPr id="312" name="Google Shape;312;p41"/>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graphicFrame>
        <p:nvGraphicFramePr>
          <p:cNvPr id="313" name="Google Shape;313;p41"/>
          <p:cNvGraphicFramePr/>
          <p:nvPr/>
        </p:nvGraphicFramePr>
        <p:xfrm>
          <a:off x="311700" y="1620675"/>
          <a:ext cx="3000000" cy="3000000"/>
        </p:xfrm>
        <a:graphic>
          <a:graphicData uri="http://schemas.openxmlformats.org/drawingml/2006/table">
            <a:tbl>
              <a:tblPr>
                <a:noFill/>
                <a:tableStyleId>{4FBD4ABA-E1F2-40A5-B7C0-490D29807030}</a:tableStyleId>
              </a:tblPr>
              <a:tblGrid>
                <a:gridCol w="2908475"/>
                <a:gridCol w="5612125"/>
              </a:tblGrid>
              <a:tr h="12700">
                <a:tc>
                  <a:txBody>
                    <a:bodyPr/>
                    <a:lstStyle/>
                    <a:p>
                      <a:pPr indent="0" lvl="0" marL="0" rtl="0" algn="l">
                        <a:spcBef>
                          <a:spcPts val="0"/>
                        </a:spcBef>
                        <a:spcAft>
                          <a:spcPts val="0"/>
                        </a:spcAft>
                        <a:buNone/>
                      </a:pPr>
                      <a:r>
                        <a:rPr lang="en" sz="1200">
                          <a:latin typeface="Roboto Slab"/>
                          <a:ea typeface="Roboto Slab"/>
                          <a:cs typeface="Roboto Slab"/>
                          <a:sym typeface="Roboto Slab"/>
                        </a:rPr>
                        <a:t>Initial Assumption</a:t>
                      </a:r>
                      <a:endParaRPr sz="1200">
                        <a:latin typeface="Roboto Slab"/>
                        <a:ea typeface="Roboto Slab"/>
                        <a:cs typeface="Roboto Slab"/>
                        <a:sym typeface="Roboto Slab"/>
                      </a:endParaRPr>
                    </a:p>
                  </a:txBody>
                  <a:tcPr marT="63500" marB="63500" marR="63500" marL="63500"/>
                </a:tc>
                <a:tc>
                  <a:txBody>
                    <a:bodyPr/>
                    <a:lstStyle/>
                    <a:p>
                      <a:pPr indent="0" lvl="0" marL="0" rtl="0" algn="l">
                        <a:spcBef>
                          <a:spcPts val="0"/>
                        </a:spcBef>
                        <a:spcAft>
                          <a:spcPts val="0"/>
                        </a:spcAft>
                        <a:buNone/>
                      </a:pPr>
                      <a:r>
                        <a:rPr lang="en" sz="1200">
                          <a:latin typeface="Roboto Slab"/>
                          <a:ea typeface="Roboto Slab"/>
                          <a:cs typeface="Roboto Slab"/>
                          <a:sym typeface="Roboto Slab"/>
                        </a:rPr>
                        <a:t>The Supermarket owner is connected to Wi-fi and is logged in to the System.</a:t>
                      </a:r>
                      <a:endParaRPr sz="1200">
                        <a:latin typeface="Roboto Slab"/>
                        <a:ea typeface="Roboto Slab"/>
                        <a:cs typeface="Roboto Slab"/>
                        <a:sym typeface="Roboto Slab"/>
                      </a:endParaRPr>
                    </a:p>
                  </a:txBody>
                  <a:tcPr marT="63500" marB="63500" marR="63500" marL="63500"/>
                </a:tc>
              </a:tr>
              <a:tr h="12700">
                <a:tc>
                  <a:txBody>
                    <a:bodyPr/>
                    <a:lstStyle/>
                    <a:p>
                      <a:pPr indent="0" lvl="0" marL="0" rtl="0" algn="l">
                        <a:spcBef>
                          <a:spcPts val="0"/>
                        </a:spcBef>
                        <a:spcAft>
                          <a:spcPts val="0"/>
                        </a:spcAft>
                        <a:buNone/>
                      </a:pPr>
                      <a:r>
                        <a:rPr lang="en" sz="1200">
                          <a:latin typeface="Roboto Slab"/>
                          <a:ea typeface="Roboto Slab"/>
                          <a:cs typeface="Roboto Slab"/>
                          <a:sym typeface="Roboto Slab"/>
                        </a:rPr>
                        <a:t>Normal</a:t>
                      </a:r>
                      <a:endParaRPr sz="1200">
                        <a:latin typeface="Roboto Slab"/>
                        <a:ea typeface="Roboto Slab"/>
                        <a:cs typeface="Roboto Slab"/>
                        <a:sym typeface="Roboto Slab"/>
                      </a:endParaRPr>
                    </a:p>
                  </a:txBody>
                  <a:tcPr marT="63500" marB="63500" marR="63500" marL="63500"/>
                </a:tc>
                <a:tc>
                  <a:txBody>
                    <a:bodyPr/>
                    <a:lstStyle/>
                    <a:p>
                      <a:pPr indent="-304800" lvl="0" marL="457200" rtl="0" algn="l">
                        <a:spcBef>
                          <a:spcPts val="0"/>
                        </a:spcBef>
                        <a:spcAft>
                          <a:spcPts val="0"/>
                        </a:spcAft>
                        <a:buSzPts val="1200"/>
                        <a:buFont typeface="Roboto Slab"/>
                        <a:buAutoNum type="arabicPeriod"/>
                      </a:pPr>
                      <a:r>
                        <a:rPr lang="en" sz="1200">
                          <a:latin typeface="Roboto Slab"/>
                          <a:ea typeface="Roboto Slab"/>
                          <a:cs typeface="Roboto Slab"/>
                          <a:sym typeface="Roboto Slab"/>
                        </a:rPr>
                        <a:t>The Supermarket owner opens their dashboard.</a:t>
                      </a:r>
                      <a:endParaRPr sz="1200">
                        <a:latin typeface="Roboto Slab"/>
                        <a:ea typeface="Roboto Slab"/>
                        <a:cs typeface="Roboto Slab"/>
                        <a:sym typeface="Roboto Slab"/>
                      </a:endParaRPr>
                    </a:p>
                    <a:p>
                      <a:pPr indent="-304800" lvl="0" marL="457200" rtl="0" algn="l">
                        <a:spcBef>
                          <a:spcPts val="0"/>
                        </a:spcBef>
                        <a:spcAft>
                          <a:spcPts val="0"/>
                        </a:spcAft>
                        <a:buSzPts val="1200"/>
                        <a:buFont typeface="Roboto Slab"/>
                        <a:buAutoNum type="arabicPeriod"/>
                      </a:pPr>
                      <a:r>
                        <a:rPr lang="en" sz="1200">
                          <a:latin typeface="Roboto Slab"/>
                          <a:ea typeface="Roboto Slab"/>
                          <a:cs typeface="Roboto Slab"/>
                          <a:sym typeface="Roboto Slab"/>
                        </a:rPr>
                        <a:t>The Supermarket owner chooses the menu to view statistics on what items homeowners buy.</a:t>
                      </a:r>
                      <a:endParaRPr sz="1200">
                        <a:latin typeface="Roboto Slab"/>
                        <a:ea typeface="Roboto Slab"/>
                        <a:cs typeface="Roboto Slab"/>
                        <a:sym typeface="Roboto Slab"/>
                      </a:endParaRPr>
                    </a:p>
                  </a:txBody>
                  <a:tcPr marT="63500" marB="63500" marR="63500" marL="63500"/>
                </a:tc>
              </a:tr>
              <a:tr h="12700">
                <a:tc>
                  <a:txBody>
                    <a:bodyPr/>
                    <a:lstStyle/>
                    <a:p>
                      <a:pPr indent="0" lvl="0" marL="0" rtl="0" algn="l">
                        <a:spcBef>
                          <a:spcPts val="0"/>
                        </a:spcBef>
                        <a:spcAft>
                          <a:spcPts val="0"/>
                        </a:spcAft>
                        <a:buNone/>
                      </a:pPr>
                      <a:r>
                        <a:rPr lang="en" sz="1200">
                          <a:latin typeface="Roboto Slab"/>
                          <a:ea typeface="Roboto Slab"/>
                          <a:cs typeface="Roboto Slab"/>
                          <a:sym typeface="Roboto Slab"/>
                        </a:rPr>
                        <a:t>What Can Go Wrong</a:t>
                      </a:r>
                      <a:endParaRPr sz="1200">
                        <a:latin typeface="Roboto Slab"/>
                        <a:ea typeface="Roboto Slab"/>
                        <a:cs typeface="Roboto Slab"/>
                        <a:sym typeface="Roboto Slab"/>
                      </a:endParaRPr>
                    </a:p>
                  </a:txBody>
                  <a:tcPr marT="63500" marB="63500" marR="63500" marL="63500"/>
                </a:tc>
                <a:tc>
                  <a:txBody>
                    <a:bodyPr/>
                    <a:lstStyle/>
                    <a:p>
                      <a:pPr indent="-304800" lvl="0" marL="457200" rtl="0" algn="l">
                        <a:spcBef>
                          <a:spcPts val="0"/>
                        </a:spcBef>
                        <a:spcAft>
                          <a:spcPts val="0"/>
                        </a:spcAft>
                        <a:buSzPts val="1200"/>
                        <a:buFont typeface="Roboto Slab"/>
                        <a:buAutoNum type="arabicPeriod"/>
                      </a:pPr>
                      <a:r>
                        <a:rPr lang="en" sz="1200">
                          <a:latin typeface="Roboto Slab"/>
                          <a:ea typeface="Roboto Slab"/>
                          <a:cs typeface="Roboto Slab"/>
                          <a:sym typeface="Roboto Slab"/>
                        </a:rPr>
                        <a:t>Wi-fi might not be connected -&gt; Prompt user to check W-fi connection.</a:t>
                      </a:r>
                      <a:endParaRPr sz="1200">
                        <a:latin typeface="Roboto Slab"/>
                        <a:ea typeface="Roboto Slab"/>
                        <a:cs typeface="Roboto Slab"/>
                        <a:sym typeface="Roboto Slab"/>
                      </a:endParaRPr>
                    </a:p>
                    <a:p>
                      <a:pPr indent="-304800" lvl="0" marL="457200" rtl="0" algn="l">
                        <a:spcBef>
                          <a:spcPts val="0"/>
                        </a:spcBef>
                        <a:spcAft>
                          <a:spcPts val="0"/>
                        </a:spcAft>
                        <a:buSzPts val="1200"/>
                        <a:buFont typeface="Roboto Slab"/>
                        <a:buAutoNum type="arabicPeriod"/>
                      </a:pPr>
                      <a:r>
                        <a:rPr lang="en" sz="1200">
                          <a:latin typeface="Roboto Slab"/>
                          <a:ea typeface="Roboto Slab"/>
                          <a:cs typeface="Roboto Slab"/>
                          <a:sym typeface="Roboto Slab"/>
                        </a:rPr>
                        <a:t>User is not logged in -&gt; Prompt user to log in.</a:t>
                      </a:r>
                      <a:endParaRPr sz="1200">
                        <a:latin typeface="Roboto Slab"/>
                        <a:ea typeface="Roboto Slab"/>
                        <a:cs typeface="Roboto Slab"/>
                        <a:sym typeface="Roboto Slab"/>
                      </a:endParaRPr>
                    </a:p>
                  </a:txBody>
                  <a:tcPr marT="63500" marB="63500" marR="63500" marL="63500"/>
                </a:tc>
              </a:tr>
              <a:tr h="12700">
                <a:tc>
                  <a:txBody>
                    <a:bodyPr/>
                    <a:lstStyle/>
                    <a:p>
                      <a:pPr indent="0" lvl="0" marL="0" rtl="0" algn="l">
                        <a:spcBef>
                          <a:spcPts val="0"/>
                        </a:spcBef>
                        <a:spcAft>
                          <a:spcPts val="0"/>
                        </a:spcAft>
                        <a:buNone/>
                      </a:pPr>
                      <a:r>
                        <a:rPr lang="en" sz="1200">
                          <a:latin typeface="Roboto Slab"/>
                          <a:ea typeface="Roboto Slab"/>
                          <a:cs typeface="Roboto Slab"/>
                          <a:sym typeface="Roboto Slab"/>
                        </a:rPr>
                        <a:t>Other Activities</a:t>
                      </a:r>
                      <a:endParaRPr sz="1200">
                        <a:latin typeface="Roboto Slab"/>
                        <a:ea typeface="Roboto Slab"/>
                        <a:cs typeface="Roboto Slab"/>
                        <a:sym typeface="Roboto Slab"/>
                      </a:endParaRPr>
                    </a:p>
                  </a:txBody>
                  <a:tcPr marT="63500" marB="63500" marR="63500" marL="63500"/>
                </a:tc>
                <a:tc>
                  <a:txBody>
                    <a:bodyPr/>
                    <a:lstStyle/>
                    <a:p>
                      <a:pPr indent="0" lvl="0" marL="0" rtl="0" algn="l">
                        <a:spcBef>
                          <a:spcPts val="0"/>
                        </a:spcBef>
                        <a:spcAft>
                          <a:spcPts val="0"/>
                        </a:spcAft>
                        <a:buNone/>
                      </a:pPr>
                      <a:r>
                        <a:rPr lang="en" sz="1200">
                          <a:latin typeface="Roboto Slab"/>
                          <a:ea typeface="Roboto Slab"/>
                          <a:cs typeface="Roboto Slab"/>
                          <a:sym typeface="Roboto Slab"/>
                        </a:rPr>
                        <a:t>Sensors in home owners’s houses push data to the Cloud, updating the database. </a:t>
                      </a:r>
                      <a:endParaRPr sz="1200">
                        <a:latin typeface="Roboto Slab"/>
                        <a:ea typeface="Roboto Slab"/>
                        <a:cs typeface="Roboto Slab"/>
                        <a:sym typeface="Roboto Slab"/>
                      </a:endParaRPr>
                    </a:p>
                  </a:txBody>
                  <a:tcPr marT="63500" marB="63500" marR="63500" marL="63500"/>
                </a:tc>
              </a:tr>
              <a:tr h="12700">
                <a:tc>
                  <a:txBody>
                    <a:bodyPr/>
                    <a:lstStyle/>
                    <a:p>
                      <a:pPr indent="0" lvl="0" marL="0" rtl="0" algn="l">
                        <a:spcBef>
                          <a:spcPts val="0"/>
                        </a:spcBef>
                        <a:spcAft>
                          <a:spcPts val="0"/>
                        </a:spcAft>
                        <a:buNone/>
                      </a:pPr>
                      <a:r>
                        <a:rPr lang="en" sz="1200">
                          <a:latin typeface="Roboto Slab"/>
                          <a:ea typeface="Roboto Slab"/>
                          <a:cs typeface="Roboto Slab"/>
                          <a:sym typeface="Roboto Slab"/>
                        </a:rPr>
                        <a:t>System State on Completion</a:t>
                      </a:r>
                      <a:endParaRPr sz="1200">
                        <a:latin typeface="Roboto Slab"/>
                        <a:ea typeface="Roboto Slab"/>
                        <a:cs typeface="Roboto Slab"/>
                        <a:sym typeface="Roboto Slab"/>
                      </a:endParaRPr>
                    </a:p>
                  </a:txBody>
                  <a:tcPr marT="63500" marB="63500" marR="63500" marL="63500"/>
                </a:tc>
                <a:tc>
                  <a:txBody>
                    <a:bodyPr/>
                    <a:lstStyle/>
                    <a:p>
                      <a:pPr indent="0" lvl="0" marL="0" rtl="0" algn="l">
                        <a:spcBef>
                          <a:spcPts val="0"/>
                        </a:spcBef>
                        <a:spcAft>
                          <a:spcPts val="0"/>
                        </a:spcAft>
                        <a:buNone/>
                      </a:pPr>
                      <a:r>
                        <a:rPr lang="en" sz="1200">
                          <a:latin typeface="Roboto Slab"/>
                          <a:ea typeface="Roboto Slab"/>
                          <a:cs typeface="Roboto Slab"/>
                          <a:sym typeface="Roboto Slab"/>
                        </a:rPr>
                        <a:t>The Supermarket owner successfully viewed statistics on what items homeowners buy and may choose to create decisions based on that.</a:t>
                      </a:r>
                      <a:endParaRPr sz="1200">
                        <a:latin typeface="Roboto Slab"/>
                        <a:ea typeface="Roboto Slab"/>
                        <a:cs typeface="Roboto Slab"/>
                        <a:sym typeface="Roboto Slab"/>
                      </a:endParaRPr>
                    </a:p>
                  </a:txBody>
                  <a:tcPr marT="63500" marB="63500" marR="63500" marL="63500"/>
                </a:tc>
              </a:tr>
            </a:tbl>
          </a:graphicData>
        </a:graphic>
      </p:graphicFrame>
      <p:sp>
        <p:nvSpPr>
          <p:cNvPr id="314" name="Google Shape;314;p41"/>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18" name="Shape 318"/>
        <p:cNvGrpSpPr/>
        <p:nvPr/>
      </p:nvGrpSpPr>
      <p:grpSpPr>
        <a:xfrm>
          <a:off x="0" y="0"/>
          <a:ext cx="0" cy="0"/>
          <a:chOff x="0" y="0"/>
          <a:chExt cx="0" cy="0"/>
        </a:xfrm>
      </p:grpSpPr>
      <p:sp>
        <p:nvSpPr>
          <p:cNvPr id="319" name="Google Shape;319;p42"/>
          <p:cNvSpPr txBox="1"/>
          <p:nvPr>
            <p:ph type="title"/>
          </p:nvPr>
        </p:nvSpPr>
        <p:spPr>
          <a:xfrm>
            <a:off x="762378" y="2087095"/>
            <a:ext cx="7632600" cy="969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6000"/>
              <a:t>CONTEXTUAL DESIGN</a:t>
            </a:r>
            <a:r>
              <a:rPr lang="en" sz="6000"/>
              <a:t> RESULTS</a:t>
            </a:r>
            <a:endParaRPr sz="6000"/>
          </a:p>
        </p:txBody>
      </p:sp>
      <p:sp>
        <p:nvSpPr>
          <p:cNvPr id="320" name="Google Shape;320;p42"/>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24" name="Shape 324"/>
        <p:cNvGrpSpPr/>
        <p:nvPr/>
      </p:nvGrpSpPr>
      <p:grpSpPr>
        <a:xfrm>
          <a:off x="0" y="0"/>
          <a:ext cx="0" cy="0"/>
          <a:chOff x="0" y="0"/>
          <a:chExt cx="0" cy="0"/>
        </a:xfrm>
      </p:grpSpPr>
      <p:sp>
        <p:nvSpPr>
          <p:cNvPr id="325" name="Google Shape;325;p43"/>
          <p:cNvSpPr txBox="1"/>
          <p:nvPr>
            <p:ph type="title"/>
          </p:nvPr>
        </p:nvSpPr>
        <p:spPr>
          <a:xfrm>
            <a:off x="225600" y="143725"/>
            <a:ext cx="24798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Flow</a:t>
            </a:r>
            <a:r>
              <a:rPr lang="en" sz="3000"/>
              <a:t> Model</a:t>
            </a:r>
            <a:endParaRPr sz="3000"/>
          </a:p>
        </p:txBody>
      </p:sp>
      <p:sp>
        <p:nvSpPr>
          <p:cNvPr id="326" name="Google Shape;326;p43"/>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pic>
        <p:nvPicPr>
          <p:cNvPr id="327" name="Google Shape;327;p43"/>
          <p:cNvPicPr preferRelativeResize="0"/>
          <p:nvPr/>
        </p:nvPicPr>
        <p:blipFill>
          <a:blip r:embed="rId3">
            <a:alphaModFix/>
          </a:blip>
          <a:stretch>
            <a:fillRect/>
          </a:stretch>
        </p:blipFill>
        <p:spPr>
          <a:xfrm>
            <a:off x="1273899" y="546300"/>
            <a:ext cx="6596625" cy="4292376"/>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1" name="Shape 331"/>
        <p:cNvGrpSpPr/>
        <p:nvPr/>
      </p:nvGrpSpPr>
      <p:grpSpPr>
        <a:xfrm>
          <a:off x="0" y="0"/>
          <a:ext cx="0" cy="0"/>
          <a:chOff x="0" y="0"/>
          <a:chExt cx="0" cy="0"/>
        </a:xfrm>
      </p:grpSpPr>
      <p:sp>
        <p:nvSpPr>
          <p:cNvPr id="332" name="Google Shape;332;p44"/>
          <p:cNvSpPr txBox="1"/>
          <p:nvPr>
            <p:ph type="title"/>
          </p:nvPr>
        </p:nvSpPr>
        <p:spPr>
          <a:xfrm>
            <a:off x="225600" y="143725"/>
            <a:ext cx="36444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Consolidated </a:t>
            </a:r>
            <a:r>
              <a:rPr lang="en" sz="3000"/>
              <a:t>Flow Model</a:t>
            </a:r>
            <a:endParaRPr sz="3000"/>
          </a:p>
        </p:txBody>
      </p:sp>
      <p:sp>
        <p:nvSpPr>
          <p:cNvPr id="333" name="Google Shape;333;p44"/>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pic>
        <p:nvPicPr>
          <p:cNvPr id="334" name="Google Shape;334;p44"/>
          <p:cNvPicPr preferRelativeResize="0"/>
          <p:nvPr/>
        </p:nvPicPr>
        <p:blipFill rotWithShape="1">
          <a:blip r:embed="rId3">
            <a:alphaModFix/>
          </a:blip>
          <a:srcRect b="1493" l="0" r="0" t="1503"/>
          <a:stretch/>
        </p:blipFill>
        <p:spPr>
          <a:xfrm>
            <a:off x="1225388" y="616475"/>
            <a:ext cx="6824023" cy="444035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8" name="Shape 188"/>
        <p:cNvGrpSpPr/>
        <p:nvPr/>
      </p:nvGrpSpPr>
      <p:grpSpPr>
        <a:xfrm>
          <a:off x="0" y="0"/>
          <a:ext cx="0" cy="0"/>
          <a:chOff x="0" y="0"/>
          <a:chExt cx="0" cy="0"/>
        </a:xfrm>
      </p:grpSpPr>
      <p:sp>
        <p:nvSpPr>
          <p:cNvPr id="189" name="Google Shape;189;p27"/>
          <p:cNvSpPr txBox="1"/>
          <p:nvPr>
            <p:ph type="title"/>
          </p:nvPr>
        </p:nvSpPr>
        <p:spPr>
          <a:xfrm>
            <a:off x="670606" y="232981"/>
            <a:ext cx="8319900" cy="1045200"/>
          </a:xfrm>
          <a:prstGeom prst="rect">
            <a:avLst/>
          </a:prstGeom>
        </p:spPr>
        <p:txBody>
          <a:bodyPr anchorCtr="0" anchor="b" bIns="0" lIns="0" spcFirstLastPara="1" rIns="0" wrap="square" tIns="0">
            <a:noAutofit/>
          </a:bodyPr>
          <a:lstStyle/>
          <a:p>
            <a:pPr indent="0" lvl="0" marL="0" rtl="0" algn="l">
              <a:spcBef>
                <a:spcPts val="0"/>
              </a:spcBef>
              <a:spcAft>
                <a:spcPts val="0"/>
              </a:spcAft>
              <a:buNone/>
            </a:pPr>
            <a:r>
              <a:rPr lang="en"/>
              <a:t>TABLE OF </a:t>
            </a:r>
            <a:r>
              <a:rPr lang="en">
                <a:solidFill>
                  <a:srgbClr val="DAC1B6"/>
                </a:solidFill>
              </a:rPr>
              <a:t>CONTENTS</a:t>
            </a:r>
            <a:endParaRPr>
              <a:solidFill>
                <a:srgbClr val="DAC1B6"/>
              </a:solidFill>
            </a:endParaRPr>
          </a:p>
        </p:txBody>
      </p:sp>
      <p:sp>
        <p:nvSpPr>
          <p:cNvPr id="190" name="Google Shape;190;p27"/>
          <p:cNvSpPr txBox="1"/>
          <p:nvPr>
            <p:ph idx="2" type="title"/>
          </p:nvPr>
        </p:nvSpPr>
        <p:spPr>
          <a:xfrm>
            <a:off x="1313532" y="1559350"/>
            <a:ext cx="5358900" cy="303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TEAM MEMBERS &amp; ROLES</a:t>
            </a:r>
            <a:endParaRPr/>
          </a:p>
        </p:txBody>
      </p:sp>
      <p:sp>
        <p:nvSpPr>
          <p:cNvPr id="191" name="Google Shape;191;p27"/>
          <p:cNvSpPr txBox="1"/>
          <p:nvPr>
            <p:ph idx="7" type="title"/>
          </p:nvPr>
        </p:nvSpPr>
        <p:spPr>
          <a:xfrm>
            <a:off x="409483" y="1432903"/>
            <a:ext cx="843000" cy="526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01</a:t>
            </a:r>
            <a:endParaRPr/>
          </a:p>
        </p:txBody>
      </p:sp>
      <p:sp>
        <p:nvSpPr>
          <p:cNvPr id="192" name="Google Shape;192;p27"/>
          <p:cNvSpPr txBox="1"/>
          <p:nvPr>
            <p:ph idx="8" type="title"/>
          </p:nvPr>
        </p:nvSpPr>
        <p:spPr>
          <a:xfrm>
            <a:off x="409483" y="1885228"/>
            <a:ext cx="843000" cy="526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02</a:t>
            </a:r>
            <a:endParaRPr/>
          </a:p>
        </p:txBody>
      </p:sp>
      <p:sp>
        <p:nvSpPr>
          <p:cNvPr id="193" name="Google Shape;193;p27"/>
          <p:cNvSpPr txBox="1"/>
          <p:nvPr>
            <p:ph idx="9" type="title"/>
          </p:nvPr>
        </p:nvSpPr>
        <p:spPr>
          <a:xfrm>
            <a:off x="409483" y="2337553"/>
            <a:ext cx="843000" cy="526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03</a:t>
            </a:r>
            <a:endParaRPr/>
          </a:p>
        </p:txBody>
      </p:sp>
      <p:sp>
        <p:nvSpPr>
          <p:cNvPr id="194" name="Google Shape;194;p27"/>
          <p:cNvSpPr txBox="1"/>
          <p:nvPr>
            <p:ph idx="3" type="title"/>
          </p:nvPr>
        </p:nvSpPr>
        <p:spPr>
          <a:xfrm>
            <a:off x="1313532" y="2009840"/>
            <a:ext cx="5358900" cy="303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MAIN OBJECTIVES</a:t>
            </a:r>
            <a:endParaRPr/>
          </a:p>
        </p:txBody>
      </p:sp>
      <p:sp>
        <p:nvSpPr>
          <p:cNvPr id="195" name="Google Shape;195;p27"/>
          <p:cNvSpPr txBox="1"/>
          <p:nvPr>
            <p:ph idx="5" type="title"/>
          </p:nvPr>
        </p:nvSpPr>
        <p:spPr>
          <a:xfrm>
            <a:off x="1313532" y="2462155"/>
            <a:ext cx="5358900" cy="303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REQUIREMENTS ELICITATION ACTIVITIES</a:t>
            </a:r>
            <a:endParaRPr/>
          </a:p>
        </p:txBody>
      </p:sp>
      <p:sp>
        <p:nvSpPr>
          <p:cNvPr id="196" name="Google Shape;196;p27"/>
          <p:cNvSpPr txBox="1"/>
          <p:nvPr>
            <p:ph idx="9" type="title"/>
          </p:nvPr>
        </p:nvSpPr>
        <p:spPr>
          <a:xfrm>
            <a:off x="409483" y="2794753"/>
            <a:ext cx="843000" cy="526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04</a:t>
            </a:r>
            <a:endParaRPr/>
          </a:p>
        </p:txBody>
      </p:sp>
      <p:sp>
        <p:nvSpPr>
          <p:cNvPr id="197" name="Google Shape;197;p27"/>
          <p:cNvSpPr txBox="1"/>
          <p:nvPr>
            <p:ph idx="5" type="title"/>
          </p:nvPr>
        </p:nvSpPr>
        <p:spPr>
          <a:xfrm>
            <a:off x="1371457" y="2914480"/>
            <a:ext cx="5358900" cy="303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CONTEXTUAL DESIGN RESULTS</a:t>
            </a:r>
            <a:endParaRPr/>
          </a:p>
        </p:txBody>
      </p:sp>
      <p:sp>
        <p:nvSpPr>
          <p:cNvPr id="198" name="Google Shape;198;p27"/>
          <p:cNvSpPr txBox="1"/>
          <p:nvPr>
            <p:ph idx="9" type="title"/>
          </p:nvPr>
        </p:nvSpPr>
        <p:spPr>
          <a:xfrm>
            <a:off x="409483" y="3242208"/>
            <a:ext cx="843000" cy="526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05</a:t>
            </a:r>
            <a:endParaRPr/>
          </a:p>
        </p:txBody>
      </p:sp>
      <p:sp>
        <p:nvSpPr>
          <p:cNvPr id="199" name="Google Shape;199;p27"/>
          <p:cNvSpPr txBox="1"/>
          <p:nvPr>
            <p:ph idx="5" type="title"/>
          </p:nvPr>
        </p:nvSpPr>
        <p:spPr>
          <a:xfrm>
            <a:off x="1313532" y="3366810"/>
            <a:ext cx="5358900" cy="303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CORE REQUIREMENTS</a:t>
            </a:r>
            <a:endParaRPr/>
          </a:p>
        </p:txBody>
      </p:sp>
      <p:sp>
        <p:nvSpPr>
          <p:cNvPr id="200" name="Google Shape;200;p27"/>
          <p:cNvSpPr txBox="1"/>
          <p:nvPr>
            <p:ph idx="9" type="title"/>
          </p:nvPr>
        </p:nvSpPr>
        <p:spPr>
          <a:xfrm>
            <a:off x="409483" y="3699408"/>
            <a:ext cx="843000" cy="526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06</a:t>
            </a:r>
            <a:endParaRPr/>
          </a:p>
        </p:txBody>
      </p:sp>
      <p:sp>
        <p:nvSpPr>
          <p:cNvPr id="201" name="Google Shape;201;p27"/>
          <p:cNvSpPr txBox="1"/>
          <p:nvPr>
            <p:ph idx="5" type="title"/>
          </p:nvPr>
        </p:nvSpPr>
        <p:spPr>
          <a:xfrm>
            <a:off x="1313532" y="4279392"/>
            <a:ext cx="5358900" cy="303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LESSONS LEARNED</a:t>
            </a:r>
            <a:endParaRPr/>
          </a:p>
        </p:txBody>
      </p:sp>
      <p:sp>
        <p:nvSpPr>
          <p:cNvPr id="202" name="Google Shape;202;p27"/>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
        <p:nvSpPr>
          <p:cNvPr id="203" name="Google Shape;203;p27"/>
          <p:cNvSpPr txBox="1"/>
          <p:nvPr>
            <p:ph idx="9" type="title"/>
          </p:nvPr>
        </p:nvSpPr>
        <p:spPr>
          <a:xfrm>
            <a:off x="409483" y="4160520"/>
            <a:ext cx="843000" cy="5262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07</a:t>
            </a:r>
            <a:endParaRPr/>
          </a:p>
        </p:txBody>
      </p:sp>
      <p:sp>
        <p:nvSpPr>
          <p:cNvPr id="204" name="Google Shape;204;p27"/>
          <p:cNvSpPr txBox="1"/>
          <p:nvPr>
            <p:ph idx="5" type="title"/>
          </p:nvPr>
        </p:nvSpPr>
        <p:spPr>
          <a:xfrm>
            <a:off x="1316736" y="3822192"/>
            <a:ext cx="5358900" cy="3033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PROTOTYPE</a:t>
            </a:r>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38" name="Shape 338"/>
        <p:cNvGrpSpPr/>
        <p:nvPr/>
      </p:nvGrpSpPr>
      <p:grpSpPr>
        <a:xfrm>
          <a:off x="0" y="0"/>
          <a:ext cx="0" cy="0"/>
          <a:chOff x="0" y="0"/>
          <a:chExt cx="0" cy="0"/>
        </a:xfrm>
      </p:grpSpPr>
      <p:sp>
        <p:nvSpPr>
          <p:cNvPr id="339" name="Google Shape;339;p45"/>
          <p:cNvSpPr txBox="1"/>
          <p:nvPr>
            <p:ph type="title"/>
          </p:nvPr>
        </p:nvSpPr>
        <p:spPr>
          <a:xfrm>
            <a:off x="225600" y="143725"/>
            <a:ext cx="24798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Sequence Model</a:t>
            </a:r>
            <a:endParaRPr sz="3000"/>
          </a:p>
        </p:txBody>
      </p:sp>
      <p:sp>
        <p:nvSpPr>
          <p:cNvPr id="340" name="Google Shape;340;p45"/>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pic>
        <p:nvPicPr>
          <p:cNvPr id="341" name="Google Shape;341;p45"/>
          <p:cNvPicPr preferRelativeResize="0"/>
          <p:nvPr/>
        </p:nvPicPr>
        <p:blipFill>
          <a:blip r:embed="rId3">
            <a:alphaModFix/>
          </a:blip>
          <a:stretch>
            <a:fillRect/>
          </a:stretch>
        </p:blipFill>
        <p:spPr>
          <a:xfrm>
            <a:off x="284450" y="636000"/>
            <a:ext cx="3599071" cy="4420827"/>
          </a:xfrm>
          <a:prstGeom prst="rect">
            <a:avLst/>
          </a:prstGeom>
          <a:noFill/>
          <a:ln>
            <a:noFill/>
          </a:ln>
        </p:spPr>
      </p:pic>
      <p:pic>
        <p:nvPicPr>
          <p:cNvPr id="342" name="Google Shape;342;p45"/>
          <p:cNvPicPr preferRelativeResize="0"/>
          <p:nvPr/>
        </p:nvPicPr>
        <p:blipFill>
          <a:blip r:embed="rId4">
            <a:alphaModFix/>
          </a:blip>
          <a:stretch>
            <a:fillRect/>
          </a:stretch>
        </p:blipFill>
        <p:spPr>
          <a:xfrm>
            <a:off x="4299900" y="636000"/>
            <a:ext cx="3756179" cy="4420825"/>
          </a:xfrm>
          <a:prstGeom prst="rect">
            <a:avLst/>
          </a:prstGeom>
          <a:noFill/>
          <a:ln>
            <a:noFill/>
          </a:ln>
        </p:spPr>
      </p:pic>
      <p:sp>
        <p:nvSpPr>
          <p:cNvPr id="343" name="Google Shape;343;p45"/>
          <p:cNvSpPr txBox="1"/>
          <p:nvPr>
            <p:ph type="title"/>
          </p:nvPr>
        </p:nvSpPr>
        <p:spPr>
          <a:xfrm>
            <a:off x="4299900" y="143725"/>
            <a:ext cx="43002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Consolidated Sequence Model</a:t>
            </a:r>
            <a:endParaRPr sz="3000"/>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47" name="Shape 347"/>
        <p:cNvGrpSpPr/>
        <p:nvPr/>
      </p:nvGrpSpPr>
      <p:grpSpPr>
        <a:xfrm>
          <a:off x="0" y="0"/>
          <a:ext cx="0" cy="0"/>
          <a:chOff x="0" y="0"/>
          <a:chExt cx="0" cy="0"/>
        </a:xfrm>
      </p:grpSpPr>
      <p:sp>
        <p:nvSpPr>
          <p:cNvPr id="348" name="Google Shape;348;p46"/>
          <p:cNvSpPr txBox="1"/>
          <p:nvPr>
            <p:ph type="title"/>
          </p:nvPr>
        </p:nvSpPr>
        <p:spPr>
          <a:xfrm>
            <a:off x="431825" y="143725"/>
            <a:ext cx="24798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Cultural</a:t>
            </a:r>
            <a:r>
              <a:rPr lang="en" sz="3000"/>
              <a:t> Model</a:t>
            </a:r>
            <a:endParaRPr sz="3000"/>
          </a:p>
        </p:txBody>
      </p:sp>
      <p:sp>
        <p:nvSpPr>
          <p:cNvPr id="349" name="Google Shape;349;p46"/>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pic>
        <p:nvPicPr>
          <p:cNvPr id="350" name="Google Shape;350;p46"/>
          <p:cNvPicPr preferRelativeResize="0"/>
          <p:nvPr/>
        </p:nvPicPr>
        <p:blipFill>
          <a:blip r:embed="rId3">
            <a:alphaModFix/>
          </a:blip>
          <a:stretch>
            <a:fillRect/>
          </a:stretch>
        </p:blipFill>
        <p:spPr>
          <a:xfrm>
            <a:off x="225600" y="1103674"/>
            <a:ext cx="3386626" cy="2936150"/>
          </a:xfrm>
          <a:prstGeom prst="rect">
            <a:avLst/>
          </a:prstGeom>
          <a:noFill/>
          <a:ln>
            <a:noFill/>
          </a:ln>
        </p:spPr>
      </p:pic>
      <p:pic>
        <p:nvPicPr>
          <p:cNvPr id="351" name="Google Shape;351;p46"/>
          <p:cNvPicPr preferRelativeResize="0"/>
          <p:nvPr/>
        </p:nvPicPr>
        <p:blipFill>
          <a:blip r:embed="rId4">
            <a:alphaModFix/>
          </a:blip>
          <a:stretch>
            <a:fillRect/>
          </a:stretch>
        </p:blipFill>
        <p:spPr>
          <a:xfrm>
            <a:off x="4097550" y="616525"/>
            <a:ext cx="4271450" cy="4440312"/>
          </a:xfrm>
          <a:prstGeom prst="rect">
            <a:avLst/>
          </a:prstGeom>
          <a:noFill/>
          <a:ln>
            <a:noFill/>
          </a:ln>
        </p:spPr>
      </p:pic>
      <p:sp>
        <p:nvSpPr>
          <p:cNvPr id="352" name="Google Shape;352;p46"/>
          <p:cNvSpPr txBox="1"/>
          <p:nvPr>
            <p:ph type="title"/>
          </p:nvPr>
        </p:nvSpPr>
        <p:spPr>
          <a:xfrm>
            <a:off x="4299900" y="143725"/>
            <a:ext cx="43002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Consolidated Cultural Model</a:t>
            </a:r>
            <a:endParaRPr sz="3000"/>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56" name="Shape 356"/>
        <p:cNvGrpSpPr/>
        <p:nvPr/>
      </p:nvGrpSpPr>
      <p:grpSpPr>
        <a:xfrm>
          <a:off x="0" y="0"/>
          <a:ext cx="0" cy="0"/>
          <a:chOff x="0" y="0"/>
          <a:chExt cx="0" cy="0"/>
        </a:xfrm>
      </p:grpSpPr>
      <p:sp>
        <p:nvSpPr>
          <p:cNvPr id="357" name="Google Shape;357;p47"/>
          <p:cNvSpPr txBox="1"/>
          <p:nvPr>
            <p:ph type="title"/>
          </p:nvPr>
        </p:nvSpPr>
        <p:spPr>
          <a:xfrm>
            <a:off x="225600" y="143725"/>
            <a:ext cx="24798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Physical</a:t>
            </a:r>
            <a:r>
              <a:rPr lang="en" sz="3000"/>
              <a:t> Model</a:t>
            </a:r>
            <a:endParaRPr sz="3000"/>
          </a:p>
        </p:txBody>
      </p:sp>
      <p:sp>
        <p:nvSpPr>
          <p:cNvPr id="358" name="Google Shape;358;p47"/>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pic>
        <p:nvPicPr>
          <p:cNvPr id="359" name="Google Shape;359;p47"/>
          <p:cNvPicPr preferRelativeResize="0"/>
          <p:nvPr/>
        </p:nvPicPr>
        <p:blipFill>
          <a:blip r:embed="rId3">
            <a:alphaModFix/>
          </a:blip>
          <a:stretch>
            <a:fillRect/>
          </a:stretch>
        </p:blipFill>
        <p:spPr>
          <a:xfrm>
            <a:off x="225600" y="716424"/>
            <a:ext cx="3166500" cy="3651550"/>
          </a:xfrm>
          <a:prstGeom prst="rect">
            <a:avLst/>
          </a:prstGeom>
          <a:noFill/>
          <a:ln>
            <a:noFill/>
          </a:ln>
        </p:spPr>
      </p:pic>
      <p:pic>
        <p:nvPicPr>
          <p:cNvPr id="360" name="Google Shape;360;p47"/>
          <p:cNvPicPr preferRelativeResize="0"/>
          <p:nvPr/>
        </p:nvPicPr>
        <p:blipFill>
          <a:blip r:embed="rId4">
            <a:alphaModFix/>
          </a:blip>
          <a:stretch>
            <a:fillRect/>
          </a:stretch>
        </p:blipFill>
        <p:spPr>
          <a:xfrm>
            <a:off x="3453848" y="716425"/>
            <a:ext cx="5567302" cy="3915276"/>
          </a:xfrm>
          <a:prstGeom prst="rect">
            <a:avLst/>
          </a:prstGeom>
          <a:noFill/>
          <a:ln>
            <a:noFill/>
          </a:ln>
        </p:spPr>
      </p:pic>
      <p:sp>
        <p:nvSpPr>
          <p:cNvPr id="361" name="Google Shape;361;p47"/>
          <p:cNvSpPr txBox="1"/>
          <p:nvPr>
            <p:ph type="title"/>
          </p:nvPr>
        </p:nvSpPr>
        <p:spPr>
          <a:xfrm>
            <a:off x="3976350" y="143725"/>
            <a:ext cx="43002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3000"/>
              <a:t>Consolidated Physical Model</a:t>
            </a:r>
            <a:endParaRPr sz="3000"/>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5" name="Shape 365"/>
        <p:cNvGrpSpPr/>
        <p:nvPr/>
      </p:nvGrpSpPr>
      <p:grpSpPr>
        <a:xfrm>
          <a:off x="0" y="0"/>
          <a:ext cx="0" cy="0"/>
          <a:chOff x="0" y="0"/>
          <a:chExt cx="0" cy="0"/>
        </a:xfrm>
      </p:grpSpPr>
      <p:sp>
        <p:nvSpPr>
          <p:cNvPr id="366" name="Google Shape;366;p48"/>
          <p:cNvSpPr txBox="1"/>
          <p:nvPr>
            <p:ph type="title"/>
          </p:nvPr>
        </p:nvSpPr>
        <p:spPr>
          <a:xfrm>
            <a:off x="311700" y="1098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Artifact Model</a:t>
            </a:r>
            <a:endParaRPr/>
          </a:p>
        </p:txBody>
      </p:sp>
      <p:sp>
        <p:nvSpPr>
          <p:cNvPr id="367" name="Google Shape;367;p48"/>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68" name="Google Shape;368;p48"/>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69" name="Google Shape;369;p48"/>
          <p:cNvPicPr preferRelativeResize="0"/>
          <p:nvPr/>
        </p:nvPicPr>
        <p:blipFill>
          <a:blip r:embed="rId3">
            <a:alphaModFix/>
          </a:blip>
          <a:stretch>
            <a:fillRect/>
          </a:stretch>
        </p:blipFill>
        <p:spPr>
          <a:xfrm>
            <a:off x="311700" y="0"/>
            <a:ext cx="8170219" cy="514350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3" name="Shape 373"/>
        <p:cNvGrpSpPr/>
        <p:nvPr/>
      </p:nvGrpSpPr>
      <p:grpSpPr>
        <a:xfrm>
          <a:off x="0" y="0"/>
          <a:ext cx="0" cy="0"/>
          <a:chOff x="0" y="0"/>
          <a:chExt cx="0" cy="0"/>
        </a:xfrm>
      </p:grpSpPr>
      <p:sp>
        <p:nvSpPr>
          <p:cNvPr id="374" name="Google Shape;374;p49"/>
          <p:cNvSpPr txBox="1"/>
          <p:nvPr>
            <p:ph type="title"/>
          </p:nvPr>
        </p:nvSpPr>
        <p:spPr>
          <a:xfrm>
            <a:off x="311700" y="1098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Consolidated </a:t>
            </a:r>
            <a:r>
              <a:rPr lang="en"/>
              <a:t>Artifact Model</a:t>
            </a:r>
            <a:endParaRPr/>
          </a:p>
        </p:txBody>
      </p:sp>
      <p:sp>
        <p:nvSpPr>
          <p:cNvPr id="375" name="Google Shape;375;p49"/>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376" name="Google Shape;376;p49"/>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377" name="Google Shape;377;p49"/>
          <p:cNvPicPr preferRelativeResize="0"/>
          <p:nvPr/>
        </p:nvPicPr>
        <p:blipFill>
          <a:blip r:embed="rId3">
            <a:alphaModFix/>
          </a:blip>
          <a:stretch>
            <a:fillRect/>
          </a:stretch>
        </p:blipFill>
        <p:spPr>
          <a:xfrm>
            <a:off x="1439900" y="737375"/>
            <a:ext cx="6264198" cy="4246597"/>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50"/>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Storyboard #1</a:t>
            </a:r>
            <a:endParaRPr/>
          </a:p>
          <a:p>
            <a:pPr indent="0" lvl="0" marL="0" rtl="0" algn="l">
              <a:spcBef>
                <a:spcPts val="0"/>
              </a:spcBef>
              <a:spcAft>
                <a:spcPts val="0"/>
              </a:spcAft>
              <a:buNone/>
            </a:pPr>
            <a:r>
              <a:rPr lang="en" sz="3000"/>
              <a:t>(Relating to</a:t>
            </a:r>
            <a:endParaRPr sz="3000"/>
          </a:p>
          <a:p>
            <a:pPr indent="0" lvl="0" marL="0" rtl="0" algn="l">
              <a:spcBef>
                <a:spcPts val="0"/>
              </a:spcBef>
              <a:spcAft>
                <a:spcPts val="0"/>
              </a:spcAft>
              <a:buNone/>
            </a:pPr>
            <a:r>
              <a:rPr lang="en" sz="3000"/>
              <a:t>Scenario 1#)</a:t>
            </a:r>
            <a:endParaRPr sz="3000"/>
          </a:p>
        </p:txBody>
      </p:sp>
      <p:pic>
        <p:nvPicPr>
          <p:cNvPr id="383" name="Google Shape;383;p50"/>
          <p:cNvPicPr preferRelativeResize="0"/>
          <p:nvPr/>
        </p:nvPicPr>
        <p:blipFill rotWithShape="1">
          <a:blip r:embed="rId3">
            <a:alphaModFix/>
          </a:blip>
          <a:srcRect b="13094" l="0" r="33757" t="3237"/>
          <a:stretch/>
        </p:blipFill>
        <p:spPr>
          <a:xfrm>
            <a:off x="3107075" y="0"/>
            <a:ext cx="5817575" cy="5143504"/>
          </a:xfrm>
          <a:prstGeom prst="rect">
            <a:avLst/>
          </a:prstGeom>
          <a:noFill/>
          <a:ln>
            <a:noFill/>
          </a:ln>
        </p:spPr>
      </p:pic>
      <p:sp>
        <p:nvSpPr>
          <p:cNvPr id="384" name="Google Shape;384;p50"/>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8" name="Shape 388"/>
        <p:cNvGrpSpPr/>
        <p:nvPr/>
      </p:nvGrpSpPr>
      <p:grpSpPr>
        <a:xfrm>
          <a:off x="0" y="0"/>
          <a:ext cx="0" cy="0"/>
          <a:chOff x="0" y="0"/>
          <a:chExt cx="0" cy="0"/>
        </a:xfrm>
      </p:grpSpPr>
      <p:sp>
        <p:nvSpPr>
          <p:cNvPr id="389" name="Google Shape;389;p51"/>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Storyboard #2</a:t>
            </a:r>
            <a:endParaRPr/>
          </a:p>
          <a:p>
            <a:pPr indent="0" lvl="0" marL="0" rtl="0" algn="l">
              <a:spcBef>
                <a:spcPts val="0"/>
              </a:spcBef>
              <a:spcAft>
                <a:spcPts val="0"/>
              </a:spcAft>
              <a:buNone/>
            </a:pPr>
            <a:r>
              <a:rPr lang="en" sz="3000"/>
              <a:t>(Relating to</a:t>
            </a:r>
            <a:endParaRPr sz="3000"/>
          </a:p>
          <a:p>
            <a:pPr indent="0" lvl="0" marL="0" rtl="0" algn="l">
              <a:spcBef>
                <a:spcPts val="0"/>
              </a:spcBef>
              <a:spcAft>
                <a:spcPts val="0"/>
              </a:spcAft>
              <a:buNone/>
            </a:pPr>
            <a:r>
              <a:rPr lang="en" sz="3000"/>
              <a:t>Scenario #2)</a:t>
            </a:r>
            <a:endParaRPr sz="3000"/>
          </a:p>
        </p:txBody>
      </p:sp>
      <p:pic>
        <p:nvPicPr>
          <p:cNvPr id="390" name="Google Shape;390;p51"/>
          <p:cNvPicPr preferRelativeResize="0"/>
          <p:nvPr/>
        </p:nvPicPr>
        <p:blipFill rotWithShape="1">
          <a:blip r:embed="rId3">
            <a:alphaModFix/>
          </a:blip>
          <a:srcRect b="13808" l="0" r="34887" t="4917"/>
          <a:stretch/>
        </p:blipFill>
        <p:spPr>
          <a:xfrm>
            <a:off x="3104750" y="0"/>
            <a:ext cx="5886850" cy="5143504"/>
          </a:xfrm>
          <a:prstGeom prst="rect">
            <a:avLst/>
          </a:prstGeom>
          <a:noFill/>
          <a:ln>
            <a:noFill/>
          </a:ln>
        </p:spPr>
      </p:pic>
      <p:sp>
        <p:nvSpPr>
          <p:cNvPr id="391" name="Google Shape;391;p51"/>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5" name="Shape 395"/>
        <p:cNvGrpSpPr/>
        <p:nvPr/>
      </p:nvGrpSpPr>
      <p:grpSpPr>
        <a:xfrm>
          <a:off x="0" y="0"/>
          <a:ext cx="0" cy="0"/>
          <a:chOff x="0" y="0"/>
          <a:chExt cx="0" cy="0"/>
        </a:xfrm>
      </p:grpSpPr>
      <p:sp>
        <p:nvSpPr>
          <p:cNvPr id="396" name="Google Shape;396;p52"/>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Storyboard</a:t>
            </a:r>
            <a:endParaRPr/>
          </a:p>
          <a:p>
            <a:pPr indent="0" lvl="0" marL="0" rtl="0" algn="l">
              <a:spcBef>
                <a:spcPts val="0"/>
              </a:spcBef>
              <a:spcAft>
                <a:spcPts val="0"/>
              </a:spcAft>
              <a:buNone/>
            </a:pPr>
            <a:r>
              <a:rPr lang="en"/>
              <a:t>#</a:t>
            </a:r>
            <a:r>
              <a:rPr lang="en"/>
              <a:t>3</a:t>
            </a:r>
            <a:endParaRPr/>
          </a:p>
          <a:p>
            <a:pPr indent="0" lvl="0" marL="0" rtl="0" algn="l">
              <a:spcBef>
                <a:spcPts val="0"/>
              </a:spcBef>
              <a:spcAft>
                <a:spcPts val="0"/>
              </a:spcAft>
              <a:buNone/>
            </a:pPr>
            <a:r>
              <a:rPr lang="en" sz="3000"/>
              <a:t>(Relating to</a:t>
            </a:r>
            <a:endParaRPr sz="3000"/>
          </a:p>
          <a:p>
            <a:pPr indent="0" lvl="0" marL="0" rtl="0" algn="l">
              <a:spcBef>
                <a:spcPts val="0"/>
              </a:spcBef>
              <a:spcAft>
                <a:spcPts val="0"/>
              </a:spcAft>
              <a:buNone/>
            </a:pPr>
            <a:r>
              <a:rPr lang="en" sz="3000"/>
              <a:t>Scenario #3)</a:t>
            </a:r>
            <a:endParaRPr sz="3000"/>
          </a:p>
        </p:txBody>
      </p:sp>
      <p:pic>
        <p:nvPicPr>
          <p:cNvPr id="397" name="Google Shape;397;p52"/>
          <p:cNvPicPr preferRelativeResize="0"/>
          <p:nvPr/>
        </p:nvPicPr>
        <p:blipFill rotWithShape="1">
          <a:blip r:embed="rId3">
            <a:alphaModFix/>
          </a:blip>
          <a:srcRect b="14107" l="0" r="14668" t="3588"/>
          <a:stretch/>
        </p:blipFill>
        <p:spPr>
          <a:xfrm>
            <a:off x="2686125" y="391888"/>
            <a:ext cx="6457875" cy="4359723"/>
          </a:xfrm>
          <a:prstGeom prst="rect">
            <a:avLst/>
          </a:prstGeom>
          <a:noFill/>
          <a:ln>
            <a:noFill/>
          </a:ln>
        </p:spPr>
      </p:pic>
      <p:sp>
        <p:nvSpPr>
          <p:cNvPr id="398" name="Google Shape;398;p52"/>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2" name="Shape 402"/>
        <p:cNvGrpSpPr/>
        <p:nvPr/>
      </p:nvGrpSpPr>
      <p:grpSpPr>
        <a:xfrm>
          <a:off x="0" y="0"/>
          <a:ext cx="0" cy="0"/>
          <a:chOff x="0" y="0"/>
          <a:chExt cx="0" cy="0"/>
        </a:xfrm>
      </p:grpSpPr>
      <p:sp>
        <p:nvSpPr>
          <p:cNvPr id="403" name="Google Shape;403;p53"/>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Vision Diagram</a:t>
            </a:r>
            <a:endParaRPr/>
          </a:p>
        </p:txBody>
      </p:sp>
      <p:sp>
        <p:nvSpPr>
          <p:cNvPr id="404" name="Google Shape;404;p53"/>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05" name="Google Shape;405;p53"/>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06" name="Google Shape;406;p53"/>
          <p:cNvPicPr preferRelativeResize="0"/>
          <p:nvPr/>
        </p:nvPicPr>
        <p:blipFill>
          <a:blip r:embed="rId3">
            <a:alphaModFix/>
          </a:blip>
          <a:stretch>
            <a:fillRect/>
          </a:stretch>
        </p:blipFill>
        <p:spPr>
          <a:xfrm>
            <a:off x="1253450" y="1152475"/>
            <a:ext cx="6480877" cy="3645500"/>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0" name="Shape 410"/>
        <p:cNvGrpSpPr/>
        <p:nvPr/>
      </p:nvGrpSpPr>
      <p:grpSpPr>
        <a:xfrm>
          <a:off x="0" y="0"/>
          <a:ext cx="0" cy="0"/>
          <a:chOff x="0" y="0"/>
          <a:chExt cx="0" cy="0"/>
        </a:xfrm>
      </p:grpSpPr>
      <p:sp>
        <p:nvSpPr>
          <p:cNvPr id="411" name="Google Shape;411;p54"/>
          <p:cNvSpPr txBox="1"/>
          <p:nvPr>
            <p:ph type="title"/>
          </p:nvPr>
        </p:nvSpPr>
        <p:spPr>
          <a:xfrm>
            <a:off x="311700" y="2124325"/>
            <a:ext cx="8520600" cy="572700"/>
          </a:xfrm>
          <a:prstGeom prst="rect">
            <a:avLst/>
          </a:prstGeom>
        </p:spPr>
        <p:txBody>
          <a:bodyPr anchorCtr="0" anchor="t" bIns="0" lIns="0" spcFirstLastPara="1" rIns="0" wrap="square" tIns="0">
            <a:noAutofit/>
          </a:bodyPr>
          <a:lstStyle/>
          <a:p>
            <a:pPr indent="0" lvl="0" marL="0" marR="0" rtl="0" algn="l">
              <a:lnSpc>
                <a:spcPct val="100000"/>
              </a:lnSpc>
              <a:spcBef>
                <a:spcPts val="0"/>
              </a:spcBef>
              <a:spcAft>
                <a:spcPts val="0"/>
              </a:spcAft>
              <a:buNone/>
            </a:pPr>
            <a:r>
              <a:rPr lang="en" sz="3000"/>
              <a:t>User Environment Design</a:t>
            </a:r>
            <a:endParaRPr sz="3000"/>
          </a:p>
          <a:p>
            <a:pPr indent="0" lvl="0" marL="0" rtl="0" algn="l">
              <a:spcBef>
                <a:spcPts val="0"/>
              </a:spcBef>
              <a:spcAft>
                <a:spcPts val="0"/>
              </a:spcAft>
              <a:buNone/>
            </a:pPr>
            <a:r>
              <a:t/>
            </a:r>
            <a:endParaRPr/>
          </a:p>
        </p:txBody>
      </p:sp>
      <p:sp>
        <p:nvSpPr>
          <p:cNvPr id="412" name="Google Shape;412;p54"/>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a:p>
        </p:txBody>
      </p:sp>
      <p:sp>
        <p:nvSpPr>
          <p:cNvPr id="413" name="Google Shape;413;p54"/>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8" name="Shape 208"/>
        <p:cNvGrpSpPr/>
        <p:nvPr/>
      </p:nvGrpSpPr>
      <p:grpSpPr>
        <a:xfrm>
          <a:off x="0" y="0"/>
          <a:ext cx="0" cy="0"/>
          <a:chOff x="0" y="0"/>
          <a:chExt cx="0" cy="0"/>
        </a:xfrm>
      </p:grpSpPr>
      <p:sp>
        <p:nvSpPr>
          <p:cNvPr id="209" name="Google Shape;209;p28"/>
          <p:cNvSpPr txBox="1"/>
          <p:nvPr>
            <p:ph type="title"/>
          </p:nvPr>
        </p:nvSpPr>
        <p:spPr>
          <a:xfrm>
            <a:off x="855053" y="2087095"/>
            <a:ext cx="7632600" cy="969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5800"/>
              <a:t>TEAM MEMBERS &amp; ROLES</a:t>
            </a:r>
            <a:endParaRPr sz="5800"/>
          </a:p>
        </p:txBody>
      </p:sp>
      <p:sp>
        <p:nvSpPr>
          <p:cNvPr id="210" name="Google Shape;210;p28"/>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7" name="Shape 417"/>
        <p:cNvGrpSpPr/>
        <p:nvPr/>
      </p:nvGrpSpPr>
      <p:grpSpPr>
        <a:xfrm>
          <a:off x="0" y="0"/>
          <a:ext cx="0" cy="0"/>
          <a:chOff x="0" y="0"/>
          <a:chExt cx="0" cy="0"/>
        </a:xfrm>
      </p:grpSpPr>
      <p:sp>
        <p:nvSpPr>
          <p:cNvPr id="418" name="Google Shape;418;p55"/>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19" name="Google Shape;419;p55"/>
          <p:cNvPicPr preferRelativeResize="0"/>
          <p:nvPr/>
        </p:nvPicPr>
        <p:blipFill>
          <a:blip r:embed="rId3">
            <a:alphaModFix/>
          </a:blip>
          <a:stretch>
            <a:fillRect/>
          </a:stretch>
        </p:blipFill>
        <p:spPr>
          <a:xfrm>
            <a:off x="485208" y="0"/>
            <a:ext cx="8052064" cy="5143500"/>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3" name="Shape 423"/>
        <p:cNvGrpSpPr/>
        <p:nvPr/>
      </p:nvGrpSpPr>
      <p:grpSpPr>
        <a:xfrm>
          <a:off x="0" y="0"/>
          <a:ext cx="0" cy="0"/>
          <a:chOff x="0" y="0"/>
          <a:chExt cx="0" cy="0"/>
        </a:xfrm>
      </p:grpSpPr>
      <p:sp>
        <p:nvSpPr>
          <p:cNvPr id="424" name="Google Shape;424;p56"/>
          <p:cNvSpPr txBox="1"/>
          <p:nvPr>
            <p:ph type="title"/>
          </p:nvPr>
        </p:nvSpPr>
        <p:spPr>
          <a:xfrm>
            <a:off x="762378" y="2087095"/>
            <a:ext cx="7632600" cy="969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6000"/>
              <a:t>CORE REQUIREMENTS</a:t>
            </a:r>
            <a:endParaRPr sz="6000"/>
          </a:p>
        </p:txBody>
      </p:sp>
      <p:sp>
        <p:nvSpPr>
          <p:cNvPr id="425" name="Google Shape;425;p56"/>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9" name="Shape 429"/>
        <p:cNvGrpSpPr/>
        <p:nvPr/>
      </p:nvGrpSpPr>
      <p:grpSpPr>
        <a:xfrm>
          <a:off x="0" y="0"/>
          <a:ext cx="0" cy="0"/>
          <a:chOff x="0" y="0"/>
          <a:chExt cx="0" cy="0"/>
        </a:xfrm>
      </p:grpSpPr>
      <p:sp>
        <p:nvSpPr>
          <p:cNvPr id="430" name="Google Shape;430;p57"/>
          <p:cNvSpPr txBox="1"/>
          <p:nvPr>
            <p:ph type="title"/>
          </p:nvPr>
        </p:nvSpPr>
        <p:spPr>
          <a:xfrm>
            <a:off x="311700" y="152400"/>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1800"/>
              <a:t>Use Case Diagram</a:t>
            </a:r>
            <a:endParaRPr sz="1800"/>
          </a:p>
        </p:txBody>
      </p:sp>
      <p:sp>
        <p:nvSpPr>
          <p:cNvPr id="431" name="Google Shape;431;p57"/>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pic>
        <p:nvPicPr>
          <p:cNvPr id="432" name="Google Shape;432;p57"/>
          <p:cNvPicPr preferRelativeResize="0"/>
          <p:nvPr/>
        </p:nvPicPr>
        <p:blipFill rotWithShape="1">
          <a:blip r:embed="rId3">
            <a:alphaModFix/>
          </a:blip>
          <a:srcRect b="5006" l="943" r="3709" t="0"/>
          <a:stretch/>
        </p:blipFill>
        <p:spPr>
          <a:xfrm>
            <a:off x="1101550" y="617900"/>
            <a:ext cx="6940902" cy="3907700"/>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6" name="Shape 436"/>
        <p:cNvGrpSpPr/>
        <p:nvPr/>
      </p:nvGrpSpPr>
      <p:grpSpPr>
        <a:xfrm>
          <a:off x="0" y="0"/>
          <a:ext cx="0" cy="0"/>
          <a:chOff x="0" y="0"/>
          <a:chExt cx="0" cy="0"/>
        </a:xfrm>
      </p:grpSpPr>
      <p:sp>
        <p:nvSpPr>
          <p:cNvPr id="437" name="Google Shape;437;p58"/>
          <p:cNvSpPr txBox="1"/>
          <p:nvPr>
            <p:ph type="title"/>
          </p:nvPr>
        </p:nvSpPr>
        <p:spPr>
          <a:xfrm>
            <a:off x="311700" y="2164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Case Description 1</a:t>
            </a:r>
            <a:endParaRPr/>
          </a:p>
        </p:txBody>
      </p:sp>
      <p:graphicFrame>
        <p:nvGraphicFramePr>
          <p:cNvPr id="438" name="Google Shape;438;p58"/>
          <p:cNvGraphicFramePr/>
          <p:nvPr/>
        </p:nvGraphicFramePr>
        <p:xfrm>
          <a:off x="311700" y="923875"/>
          <a:ext cx="3000000" cy="3000000"/>
        </p:xfrm>
        <a:graphic>
          <a:graphicData uri="http://schemas.openxmlformats.org/drawingml/2006/table">
            <a:tbl>
              <a:tblPr>
                <a:noFill/>
                <a:tableStyleId>{A1188DDA-330B-40CC-8A75-E79BF9BE524F}</a:tableStyleId>
              </a:tblPr>
              <a:tblGrid>
                <a:gridCol w="2097425"/>
                <a:gridCol w="6423175"/>
              </a:tblGrid>
              <a:tr h="356925">
                <a:tc>
                  <a:txBody>
                    <a:bodyPr/>
                    <a:lstStyle/>
                    <a:p>
                      <a:pPr indent="0" lvl="0" marL="0" rtl="0" algn="l">
                        <a:spcBef>
                          <a:spcPts val="0"/>
                        </a:spcBef>
                        <a:spcAft>
                          <a:spcPts val="0"/>
                        </a:spcAft>
                        <a:buNone/>
                      </a:pPr>
                      <a:r>
                        <a:rPr lang="en" sz="1300">
                          <a:latin typeface="Roboto Slab"/>
                          <a:ea typeface="Roboto Slab"/>
                          <a:cs typeface="Roboto Slab"/>
                          <a:sym typeface="Roboto Slab"/>
                        </a:rPr>
                        <a:t>Name</a:t>
                      </a:r>
                      <a:endParaRPr sz="13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300">
                          <a:latin typeface="Roboto Slab"/>
                          <a:ea typeface="Roboto Slab"/>
                          <a:cs typeface="Roboto Slab"/>
                          <a:sym typeface="Roboto Slab"/>
                        </a:rPr>
                        <a:t>View the kitchen data</a:t>
                      </a:r>
                      <a:endParaRPr sz="1300">
                        <a:latin typeface="Roboto Slab"/>
                        <a:ea typeface="Roboto Slab"/>
                        <a:cs typeface="Roboto Slab"/>
                        <a:sym typeface="Roboto Slab"/>
                      </a:endParaRPr>
                    </a:p>
                  </a:txBody>
                  <a:tcPr marT="91425" marB="91425" marR="91425" marL="91425"/>
                </a:tc>
              </a:tr>
              <a:tr h="425750">
                <a:tc>
                  <a:txBody>
                    <a:bodyPr/>
                    <a:lstStyle/>
                    <a:p>
                      <a:pPr indent="0" lvl="0" marL="0" rtl="0" algn="l">
                        <a:spcBef>
                          <a:spcPts val="0"/>
                        </a:spcBef>
                        <a:spcAft>
                          <a:spcPts val="0"/>
                        </a:spcAft>
                        <a:buNone/>
                      </a:pPr>
                      <a:r>
                        <a:rPr lang="en" sz="1300">
                          <a:latin typeface="Roboto Slab"/>
                          <a:ea typeface="Roboto Slab"/>
                          <a:cs typeface="Roboto Slab"/>
                          <a:sym typeface="Roboto Slab"/>
                        </a:rPr>
                        <a:t>Summary</a:t>
                      </a:r>
                      <a:endParaRPr sz="13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300">
                          <a:latin typeface="Roboto Slab"/>
                          <a:ea typeface="Roboto Slab"/>
                          <a:cs typeface="Roboto Slab"/>
                          <a:sym typeface="Roboto Slab"/>
                        </a:rPr>
                        <a:t>Home owners can view real time data about their kitchens such as available ingredients, consumption rates, status of devices, and kitchen conditions.</a:t>
                      </a:r>
                      <a:endParaRPr sz="1300">
                        <a:latin typeface="Roboto Slab"/>
                        <a:ea typeface="Roboto Slab"/>
                        <a:cs typeface="Roboto Slab"/>
                        <a:sym typeface="Roboto Slab"/>
                      </a:endParaRPr>
                    </a:p>
                  </a:txBody>
                  <a:tcPr marT="91425" marB="91425" marR="91425" marL="91425"/>
                </a:tc>
              </a:tr>
              <a:tr h="299475">
                <a:tc>
                  <a:txBody>
                    <a:bodyPr/>
                    <a:lstStyle/>
                    <a:p>
                      <a:pPr indent="0" lvl="0" marL="0" rtl="0" algn="l">
                        <a:spcBef>
                          <a:spcPts val="0"/>
                        </a:spcBef>
                        <a:spcAft>
                          <a:spcPts val="0"/>
                        </a:spcAft>
                        <a:buNone/>
                      </a:pPr>
                      <a:r>
                        <a:rPr lang="en" sz="1300">
                          <a:latin typeface="Roboto Slab"/>
                          <a:ea typeface="Roboto Slab"/>
                          <a:cs typeface="Roboto Slab"/>
                          <a:sym typeface="Roboto Slab"/>
                        </a:rPr>
                        <a:t>Actor</a:t>
                      </a:r>
                      <a:endParaRPr sz="13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300">
                          <a:latin typeface="Roboto Slab"/>
                          <a:ea typeface="Roboto Slab"/>
                          <a:cs typeface="Roboto Slab"/>
                          <a:sym typeface="Roboto Slab"/>
                        </a:rPr>
                        <a:t>Home Owners</a:t>
                      </a:r>
                      <a:endParaRPr sz="1300">
                        <a:latin typeface="Roboto Slab"/>
                        <a:ea typeface="Roboto Slab"/>
                        <a:cs typeface="Roboto Slab"/>
                        <a:sym typeface="Roboto Slab"/>
                      </a:endParaRPr>
                    </a:p>
                  </a:txBody>
                  <a:tcPr marT="91425" marB="91425" marR="91425" marL="91425"/>
                </a:tc>
              </a:tr>
              <a:tr h="552050">
                <a:tc>
                  <a:txBody>
                    <a:bodyPr/>
                    <a:lstStyle/>
                    <a:p>
                      <a:pPr indent="0" lvl="0" marL="0" rtl="0" algn="l">
                        <a:spcBef>
                          <a:spcPts val="0"/>
                        </a:spcBef>
                        <a:spcAft>
                          <a:spcPts val="0"/>
                        </a:spcAft>
                        <a:buNone/>
                      </a:pPr>
                      <a:r>
                        <a:rPr lang="en" sz="1300">
                          <a:latin typeface="Roboto Slab"/>
                          <a:ea typeface="Roboto Slab"/>
                          <a:cs typeface="Roboto Slab"/>
                          <a:sym typeface="Roboto Slab"/>
                        </a:rPr>
                        <a:t>Preconditions</a:t>
                      </a:r>
                      <a:endParaRPr sz="1300">
                        <a:latin typeface="Roboto Slab"/>
                        <a:ea typeface="Roboto Slab"/>
                        <a:cs typeface="Roboto Slab"/>
                        <a:sym typeface="Roboto Slab"/>
                      </a:endParaRPr>
                    </a:p>
                  </a:txBody>
                  <a:tcPr marT="91425" marB="91425" marR="91425" marL="91425">
                    <a:solidFill>
                      <a:srgbClr val="FFE599"/>
                    </a:solidFill>
                  </a:tcPr>
                </a:tc>
                <a:tc>
                  <a:txBody>
                    <a:bodyPr/>
                    <a:lstStyle/>
                    <a:p>
                      <a:pPr indent="-311150" lvl="0" marL="457200" rtl="0" algn="l">
                        <a:spcBef>
                          <a:spcPts val="0"/>
                        </a:spcBef>
                        <a:spcAft>
                          <a:spcPts val="0"/>
                        </a:spcAft>
                        <a:buSzPts val="1300"/>
                        <a:buFont typeface="Roboto Slab"/>
                        <a:buChar char="●"/>
                      </a:pPr>
                      <a:r>
                        <a:rPr lang="en" sz="1300">
                          <a:latin typeface="Roboto Slab"/>
                          <a:ea typeface="Roboto Slab"/>
                          <a:cs typeface="Roboto Slab"/>
                          <a:sym typeface="Roboto Slab"/>
                        </a:rPr>
                        <a:t>User is validated</a:t>
                      </a:r>
                      <a:endParaRPr sz="1300">
                        <a:latin typeface="Roboto Slab"/>
                        <a:ea typeface="Roboto Slab"/>
                        <a:cs typeface="Roboto Slab"/>
                        <a:sym typeface="Roboto Slab"/>
                      </a:endParaRPr>
                    </a:p>
                    <a:p>
                      <a:pPr indent="-311150" lvl="0" marL="457200" rtl="0" algn="l">
                        <a:spcBef>
                          <a:spcPts val="0"/>
                        </a:spcBef>
                        <a:spcAft>
                          <a:spcPts val="0"/>
                        </a:spcAft>
                        <a:buSzPts val="1300"/>
                        <a:buFont typeface="Roboto Slab"/>
                        <a:buChar char="●"/>
                      </a:pPr>
                      <a:r>
                        <a:rPr lang="en" sz="1300">
                          <a:latin typeface="Roboto Slab"/>
                          <a:ea typeface="Roboto Slab"/>
                          <a:cs typeface="Roboto Slab"/>
                          <a:sym typeface="Roboto Slab"/>
                        </a:rPr>
                        <a:t>User is connected to Wi-Fi</a:t>
                      </a:r>
                      <a:endParaRPr sz="1300">
                        <a:latin typeface="Roboto Slab"/>
                        <a:ea typeface="Roboto Slab"/>
                        <a:cs typeface="Roboto Slab"/>
                        <a:sym typeface="Roboto Slab"/>
                      </a:endParaRPr>
                    </a:p>
                    <a:p>
                      <a:pPr indent="-311150" lvl="0" marL="457200" rtl="0" algn="l">
                        <a:spcBef>
                          <a:spcPts val="0"/>
                        </a:spcBef>
                        <a:spcAft>
                          <a:spcPts val="0"/>
                        </a:spcAft>
                        <a:buSzPts val="1300"/>
                        <a:buFont typeface="Roboto Slab"/>
                        <a:buChar char="●"/>
                      </a:pPr>
                      <a:r>
                        <a:rPr lang="en" sz="1300">
                          <a:latin typeface="Roboto Slab"/>
                          <a:ea typeface="Roboto Slab"/>
                          <a:cs typeface="Roboto Slab"/>
                          <a:sym typeface="Roboto Slab"/>
                        </a:rPr>
                        <a:t>Sensor-based data collection system is functional</a:t>
                      </a:r>
                      <a:endParaRPr sz="1300">
                        <a:latin typeface="Roboto Slab"/>
                        <a:ea typeface="Roboto Slab"/>
                        <a:cs typeface="Roboto Slab"/>
                        <a:sym typeface="Roboto Slab"/>
                      </a:endParaRPr>
                    </a:p>
                  </a:txBody>
                  <a:tcPr marT="91425" marB="91425" marR="91425" marL="91425"/>
                </a:tc>
              </a:tr>
              <a:tr h="552050">
                <a:tc>
                  <a:txBody>
                    <a:bodyPr/>
                    <a:lstStyle/>
                    <a:p>
                      <a:pPr indent="0" lvl="0" marL="0" rtl="0" algn="l">
                        <a:spcBef>
                          <a:spcPts val="0"/>
                        </a:spcBef>
                        <a:spcAft>
                          <a:spcPts val="0"/>
                        </a:spcAft>
                        <a:buNone/>
                      </a:pPr>
                      <a:r>
                        <a:rPr lang="en" sz="1300">
                          <a:latin typeface="Roboto Slab"/>
                          <a:ea typeface="Roboto Slab"/>
                          <a:cs typeface="Roboto Slab"/>
                          <a:sym typeface="Roboto Slab"/>
                        </a:rPr>
                        <a:t>Description</a:t>
                      </a:r>
                      <a:endParaRPr sz="1300">
                        <a:latin typeface="Roboto Slab"/>
                        <a:ea typeface="Roboto Slab"/>
                        <a:cs typeface="Roboto Slab"/>
                        <a:sym typeface="Roboto Slab"/>
                      </a:endParaRPr>
                    </a:p>
                  </a:txBody>
                  <a:tcPr marT="91425" marB="91425" marR="91425" marL="91425">
                    <a:solidFill>
                      <a:srgbClr val="FFE599"/>
                    </a:solidFill>
                  </a:tcPr>
                </a:tc>
                <a:tc>
                  <a:txBody>
                    <a:bodyPr/>
                    <a:lstStyle/>
                    <a:p>
                      <a:pPr indent="-311150" lvl="0" marL="457200" rtl="0" algn="l">
                        <a:spcBef>
                          <a:spcPts val="0"/>
                        </a:spcBef>
                        <a:spcAft>
                          <a:spcPts val="0"/>
                        </a:spcAft>
                        <a:buSzPts val="1300"/>
                        <a:buFont typeface="Roboto Slab"/>
                        <a:buAutoNum type="arabicPeriod"/>
                      </a:pPr>
                      <a:r>
                        <a:rPr lang="en" sz="1300">
                          <a:latin typeface="Roboto Slab"/>
                          <a:ea typeface="Roboto Slab"/>
                          <a:cs typeface="Roboto Slab"/>
                          <a:sym typeface="Roboto Slab"/>
                        </a:rPr>
                        <a:t>Users open their dashboard and choose the view real time data menu.</a:t>
                      </a:r>
                      <a:endParaRPr sz="1300">
                        <a:latin typeface="Roboto Slab"/>
                        <a:ea typeface="Roboto Slab"/>
                        <a:cs typeface="Roboto Slab"/>
                        <a:sym typeface="Roboto Slab"/>
                      </a:endParaRPr>
                    </a:p>
                    <a:p>
                      <a:pPr indent="-311150" lvl="0" marL="457200" rtl="0" algn="l">
                        <a:spcBef>
                          <a:spcPts val="0"/>
                        </a:spcBef>
                        <a:spcAft>
                          <a:spcPts val="0"/>
                        </a:spcAft>
                        <a:buSzPts val="1300"/>
                        <a:buFont typeface="Roboto Slab"/>
                        <a:buAutoNum type="arabicPeriod"/>
                      </a:pPr>
                      <a:r>
                        <a:rPr lang="en" sz="1300">
                          <a:latin typeface="Roboto Slab"/>
                          <a:ea typeface="Roboto Slab"/>
                          <a:cs typeface="Roboto Slab"/>
                          <a:sym typeface="Roboto Slab"/>
                        </a:rPr>
                        <a:t>Users can choose out of the several viewable data, such as status of device, ingredients, consumpution rates, or kitchen conditions.</a:t>
                      </a:r>
                      <a:endParaRPr sz="1300">
                        <a:latin typeface="Roboto Slab"/>
                        <a:ea typeface="Roboto Slab"/>
                        <a:cs typeface="Roboto Slab"/>
                        <a:sym typeface="Roboto Slab"/>
                      </a:endParaRPr>
                    </a:p>
                  </a:txBody>
                  <a:tcPr marT="91425" marB="91425" marR="91425" marL="91425"/>
                </a:tc>
              </a:tr>
              <a:tr h="299475">
                <a:tc>
                  <a:txBody>
                    <a:bodyPr/>
                    <a:lstStyle/>
                    <a:p>
                      <a:pPr indent="0" lvl="0" marL="0" rtl="0" algn="l">
                        <a:spcBef>
                          <a:spcPts val="0"/>
                        </a:spcBef>
                        <a:spcAft>
                          <a:spcPts val="0"/>
                        </a:spcAft>
                        <a:buNone/>
                      </a:pPr>
                      <a:r>
                        <a:rPr lang="en" sz="1300">
                          <a:latin typeface="Roboto Slab"/>
                          <a:ea typeface="Roboto Slab"/>
                          <a:cs typeface="Roboto Slab"/>
                          <a:sym typeface="Roboto Slab"/>
                        </a:rPr>
                        <a:t>Alternative Scenarios</a:t>
                      </a:r>
                      <a:endParaRPr sz="13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300" u="sng">
                          <a:latin typeface="Roboto Slab"/>
                          <a:ea typeface="Roboto Slab"/>
                          <a:cs typeface="Roboto Slab"/>
                          <a:sym typeface="Roboto Slab"/>
                        </a:rPr>
                        <a:t>Wi-fi connection lost</a:t>
                      </a:r>
                      <a:r>
                        <a:rPr lang="en" sz="1300">
                          <a:latin typeface="Roboto Slab"/>
                          <a:ea typeface="Roboto Slab"/>
                          <a:cs typeface="Roboto Slab"/>
                          <a:sym typeface="Roboto Slab"/>
                        </a:rPr>
                        <a:t>: At any time, system requests User to check their connection to the Wi-fi and restart the system.</a:t>
                      </a:r>
                      <a:endParaRPr sz="1300">
                        <a:latin typeface="Roboto Slab"/>
                        <a:ea typeface="Roboto Slab"/>
                        <a:cs typeface="Roboto Slab"/>
                        <a:sym typeface="Roboto Slab"/>
                      </a:endParaRPr>
                    </a:p>
                  </a:txBody>
                  <a:tcPr marT="91425" marB="91425" marR="91425" marL="91425"/>
                </a:tc>
              </a:tr>
              <a:tr h="390900">
                <a:tc>
                  <a:txBody>
                    <a:bodyPr/>
                    <a:lstStyle/>
                    <a:p>
                      <a:pPr indent="0" lvl="0" marL="0" rtl="0" algn="l">
                        <a:spcBef>
                          <a:spcPts val="0"/>
                        </a:spcBef>
                        <a:spcAft>
                          <a:spcPts val="0"/>
                        </a:spcAft>
                        <a:buNone/>
                      </a:pPr>
                      <a:r>
                        <a:rPr lang="en" sz="1300">
                          <a:latin typeface="Roboto Slab"/>
                          <a:ea typeface="Roboto Slab"/>
                          <a:cs typeface="Roboto Slab"/>
                          <a:sym typeface="Roboto Slab"/>
                        </a:rPr>
                        <a:t>Postconditions</a:t>
                      </a:r>
                      <a:endParaRPr sz="13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300">
                          <a:latin typeface="Roboto Slab"/>
                          <a:ea typeface="Roboto Slab"/>
                          <a:cs typeface="Roboto Slab"/>
                          <a:sym typeface="Roboto Slab"/>
                        </a:rPr>
                        <a:t>Users are able to view the desired data.</a:t>
                      </a:r>
                      <a:endParaRPr sz="1300">
                        <a:latin typeface="Roboto Slab"/>
                        <a:ea typeface="Roboto Slab"/>
                        <a:cs typeface="Roboto Slab"/>
                        <a:sym typeface="Roboto Slab"/>
                      </a:endParaRPr>
                    </a:p>
                  </a:txBody>
                  <a:tcPr marT="91425" marB="91425" marR="91425" marL="91425"/>
                </a:tc>
              </a:tr>
            </a:tbl>
          </a:graphicData>
        </a:graphic>
      </p:graphicFrame>
      <p:sp>
        <p:nvSpPr>
          <p:cNvPr id="439" name="Google Shape;439;p58"/>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43" name="Shape 443"/>
        <p:cNvGrpSpPr/>
        <p:nvPr/>
      </p:nvGrpSpPr>
      <p:grpSpPr>
        <a:xfrm>
          <a:off x="0" y="0"/>
          <a:ext cx="0" cy="0"/>
          <a:chOff x="0" y="0"/>
          <a:chExt cx="0" cy="0"/>
        </a:xfrm>
      </p:grpSpPr>
      <p:sp>
        <p:nvSpPr>
          <p:cNvPr id="444" name="Google Shape;444;p59"/>
          <p:cNvSpPr txBox="1"/>
          <p:nvPr>
            <p:ph type="title"/>
          </p:nvPr>
        </p:nvSpPr>
        <p:spPr>
          <a:xfrm>
            <a:off x="311700" y="2164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Case Description 2</a:t>
            </a:r>
            <a:endParaRPr/>
          </a:p>
        </p:txBody>
      </p:sp>
      <p:graphicFrame>
        <p:nvGraphicFramePr>
          <p:cNvPr id="445" name="Google Shape;445;p59"/>
          <p:cNvGraphicFramePr/>
          <p:nvPr/>
        </p:nvGraphicFramePr>
        <p:xfrm>
          <a:off x="311700" y="771475"/>
          <a:ext cx="3000000" cy="3000000"/>
        </p:xfrm>
        <a:graphic>
          <a:graphicData uri="http://schemas.openxmlformats.org/drawingml/2006/table">
            <a:tbl>
              <a:tblPr>
                <a:noFill/>
                <a:tableStyleId>{A1188DDA-330B-40CC-8A75-E79BF9BE524F}</a:tableStyleId>
              </a:tblPr>
              <a:tblGrid>
                <a:gridCol w="2097425"/>
                <a:gridCol w="6423175"/>
              </a:tblGrid>
              <a:tr h="340900">
                <a:tc>
                  <a:txBody>
                    <a:bodyPr/>
                    <a:lstStyle/>
                    <a:p>
                      <a:pPr indent="0" lvl="0" marL="0" rtl="0" algn="l">
                        <a:spcBef>
                          <a:spcPts val="0"/>
                        </a:spcBef>
                        <a:spcAft>
                          <a:spcPts val="0"/>
                        </a:spcAft>
                        <a:buNone/>
                      </a:pPr>
                      <a:r>
                        <a:rPr lang="en" sz="1100">
                          <a:latin typeface="Roboto Slab"/>
                          <a:ea typeface="Roboto Slab"/>
                          <a:cs typeface="Roboto Slab"/>
                          <a:sym typeface="Roboto Slab"/>
                        </a:rPr>
                        <a:t>Name</a:t>
                      </a:r>
                      <a:endParaRPr sz="11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100">
                          <a:latin typeface="Roboto Slab"/>
                          <a:ea typeface="Roboto Slab"/>
                          <a:cs typeface="Roboto Slab"/>
                          <a:sym typeface="Roboto Slab"/>
                        </a:rPr>
                        <a:t>Send instructions to devices</a:t>
                      </a:r>
                      <a:endParaRPr sz="1100">
                        <a:latin typeface="Roboto Slab"/>
                        <a:ea typeface="Roboto Slab"/>
                        <a:cs typeface="Roboto Slab"/>
                        <a:sym typeface="Roboto Slab"/>
                      </a:endParaRPr>
                    </a:p>
                  </a:txBody>
                  <a:tcPr marT="91425" marB="91425" marR="91425" marL="91425"/>
                </a:tc>
              </a:tr>
              <a:tr h="704975">
                <a:tc>
                  <a:txBody>
                    <a:bodyPr/>
                    <a:lstStyle/>
                    <a:p>
                      <a:pPr indent="0" lvl="0" marL="0" rtl="0" algn="l">
                        <a:spcBef>
                          <a:spcPts val="0"/>
                        </a:spcBef>
                        <a:spcAft>
                          <a:spcPts val="0"/>
                        </a:spcAft>
                        <a:buNone/>
                      </a:pPr>
                      <a:r>
                        <a:rPr lang="en" sz="1100">
                          <a:latin typeface="Roboto Slab"/>
                          <a:ea typeface="Roboto Slab"/>
                          <a:cs typeface="Roboto Slab"/>
                          <a:sym typeface="Roboto Slab"/>
                        </a:rPr>
                        <a:t>Summary</a:t>
                      </a:r>
                      <a:endParaRPr sz="11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100">
                          <a:latin typeface="Roboto Slab"/>
                          <a:ea typeface="Roboto Slab"/>
                          <a:cs typeface="Roboto Slab"/>
                          <a:sym typeface="Roboto Slab"/>
                        </a:rPr>
                        <a:t>Home owners can view data regarding their kitchen devices, such as their energy consumption or status of the device, and send some instruction to the device, such as turning it on/off, reducing its energy usage, increasing the time (such as cooking time) etc.</a:t>
                      </a:r>
                      <a:endParaRPr sz="1100">
                        <a:latin typeface="Roboto Slab"/>
                        <a:ea typeface="Roboto Slab"/>
                        <a:cs typeface="Roboto Slab"/>
                        <a:sym typeface="Roboto Slab"/>
                      </a:endParaRPr>
                    </a:p>
                  </a:txBody>
                  <a:tcPr marT="91425" marB="91425" marR="91425" marL="91425"/>
                </a:tc>
              </a:tr>
              <a:tr h="340900">
                <a:tc>
                  <a:txBody>
                    <a:bodyPr/>
                    <a:lstStyle/>
                    <a:p>
                      <a:pPr indent="0" lvl="0" marL="0" rtl="0" algn="l">
                        <a:spcBef>
                          <a:spcPts val="0"/>
                        </a:spcBef>
                        <a:spcAft>
                          <a:spcPts val="0"/>
                        </a:spcAft>
                        <a:buNone/>
                      </a:pPr>
                      <a:r>
                        <a:rPr lang="en" sz="1100">
                          <a:latin typeface="Roboto Slab"/>
                          <a:ea typeface="Roboto Slab"/>
                          <a:cs typeface="Roboto Slab"/>
                          <a:sym typeface="Roboto Slab"/>
                        </a:rPr>
                        <a:t>Actor</a:t>
                      </a:r>
                      <a:endParaRPr sz="1100">
                        <a:latin typeface="Roboto Slab"/>
                        <a:ea typeface="Roboto Slab"/>
                        <a:cs typeface="Roboto Slab"/>
                        <a:sym typeface="Roboto Slab"/>
                      </a:endParaRPr>
                    </a:p>
                  </a:txBody>
                  <a:tcPr marT="91425" marB="91425" marR="91425" marL="91425">
                    <a:solidFill>
                      <a:srgbClr val="FFE599"/>
                    </a:solidFill>
                  </a:tcPr>
                </a:tc>
                <a:tc>
                  <a:txBody>
                    <a:bodyPr/>
                    <a:lstStyle/>
                    <a:p>
                      <a:pPr indent="-298450" lvl="0" marL="457200" rtl="0" algn="l">
                        <a:spcBef>
                          <a:spcPts val="0"/>
                        </a:spcBef>
                        <a:spcAft>
                          <a:spcPts val="0"/>
                        </a:spcAft>
                        <a:buSzPts val="1100"/>
                        <a:buFont typeface="Roboto Slab"/>
                        <a:buChar char="●"/>
                      </a:pPr>
                      <a:r>
                        <a:rPr lang="en" sz="1100">
                          <a:latin typeface="Roboto Slab"/>
                          <a:ea typeface="Roboto Slab"/>
                          <a:cs typeface="Roboto Slab"/>
                          <a:sym typeface="Roboto Slab"/>
                        </a:rPr>
                        <a:t>Home Owners</a:t>
                      </a:r>
                      <a:endParaRPr sz="1100">
                        <a:latin typeface="Roboto Slab"/>
                        <a:ea typeface="Roboto Slab"/>
                        <a:cs typeface="Roboto Slab"/>
                        <a:sym typeface="Roboto Slab"/>
                      </a:endParaRPr>
                    </a:p>
                    <a:p>
                      <a:pPr indent="-298450" lvl="0" marL="457200" rtl="0" algn="l">
                        <a:spcBef>
                          <a:spcPts val="0"/>
                        </a:spcBef>
                        <a:spcAft>
                          <a:spcPts val="0"/>
                        </a:spcAft>
                        <a:buSzPts val="1100"/>
                        <a:buFont typeface="Roboto Slab"/>
                        <a:buChar char="●"/>
                      </a:pPr>
                      <a:r>
                        <a:rPr lang="en" sz="1100">
                          <a:latin typeface="Roboto Slab"/>
                          <a:ea typeface="Roboto Slab"/>
                          <a:cs typeface="Roboto Slab"/>
                          <a:sym typeface="Roboto Slab"/>
                        </a:rPr>
                        <a:t>Smart devices controlled system</a:t>
                      </a:r>
                      <a:endParaRPr sz="1100">
                        <a:latin typeface="Roboto Slab"/>
                        <a:ea typeface="Roboto Slab"/>
                        <a:cs typeface="Roboto Slab"/>
                        <a:sym typeface="Roboto Slab"/>
                      </a:endParaRPr>
                    </a:p>
                  </a:txBody>
                  <a:tcPr marT="91425" marB="91425" marR="91425" marL="91425"/>
                </a:tc>
              </a:tr>
              <a:tr h="704975">
                <a:tc>
                  <a:txBody>
                    <a:bodyPr/>
                    <a:lstStyle/>
                    <a:p>
                      <a:pPr indent="0" lvl="0" marL="0" rtl="0" algn="l">
                        <a:spcBef>
                          <a:spcPts val="0"/>
                        </a:spcBef>
                        <a:spcAft>
                          <a:spcPts val="0"/>
                        </a:spcAft>
                        <a:buNone/>
                      </a:pPr>
                      <a:r>
                        <a:rPr lang="en" sz="1100">
                          <a:latin typeface="Roboto Slab"/>
                          <a:ea typeface="Roboto Slab"/>
                          <a:cs typeface="Roboto Slab"/>
                          <a:sym typeface="Roboto Slab"/>
                        </a:rPr>
                        <a:t>Preconditions</a:t>
                      </a:r>
                      <a:endParaRPr sz="1100">
                        <a:latin typeface="Roboto Slab"/>
                        <a:ea typeface="Roboto Slab"/>
                        <a:cs typeface="Roboto Slab"/>
                        <a:sym typeface="Roboto Slab"/>
                      </a:endParaRPr>
                    </a:p>
                  </a:txBody>
                  <a:tcPr marT="91425" marB="91425" marR="91425" marL="91425">
                    <a:solidFill>
                      <a:srgbClr val="FFE599"/>
                    </a:solidFill>
                  </a:tcPr>
                </a:tc>
                <a:tc>
                  <a:txBody>
                    <a:bodyPr/>
                    <a:lstStyle/>
                    <a:p>
                      <a:pPr indent="-298450" lvl="0" marL="457200" rtl="0" algn="l">
                        <a:spcBef>
                          <a:spcPts val="0"/>
                        </a:spcBef>
                        <a:spcAft>
                          <a:spcPts val="0"/>
                        </a:spcAft>
                        <a:buClr>
                          <a:schemeClr val="dk1"/>
                        </a:buClr>
                        <a:buSzPts val="1100"/>
                        <a:buFont typeface="Roboto Slab"/>
                        <a:buChar char="●"/>
                      </a:pPr>
                      <a:r>
                        <a:rPr lang="en" sz="1100">
                          <a:solidFill>
                            <a:schemeClr val="dk1"/>
                          </a:solidFill>
                          <a:latin typeface="Roboto Slab"/>
                          <a:ea typeface="Roboto Slab"/>
                          <a:cs typeface="Roboto Slab"/>
                          <a:sym typeface="Roboto Slab"/>
                        </a:rPr>
                        <a:t>User is validated</a:t>
                      </a:r>
                      <a:endParaRPr sz="1100">
                        <a:solidFill>
                          <a:schemeClr val="dk1"/>
                        </a:solidFill>
                        <a:latin typeface="Roboto Slab"/>
                        <a:ea typeface="Roboto Slab"/>
                        <a:cs typeface="Roboto Slab"/>
                        <a:sym typeface="Roboto Slab"/>
                      </a:endParaRPr>
                    </a:p>
                    <a:p>
                      <a:pPr indent="-298450" lvl="0" marL="457200" rtl="0" algn="l">
                        <a:spcBef>
                          <a:spcPts val="0"/>
                        </a:spcBef>
                        <a:spcAft>
                          <a:spcPts val="0"/>
                        </a:spcAft>
                        <a:buClr>
                          <a:schemeClr val="dk1"/>
                        </a:buClr>
                        <a:buSzPts val="1100"/>
                        <a:buFont typeface="Roboto Slab"/>
                        <a:buChar char="●"/>
                      </a:pPr>
                      <a:r>
                        <a:rPr lang="en" sz="1100">
                          <a:solidFill>
                            <a:schemeClr val="dk1"/>
                          </a:solidFill>
                          <a:latin typeface="Roboto Slab"/>
                          <a:ea typeface="Roboto Slab"/>
                          <a:cs typeface="Roboto Slab"/>
                          <a:sym typeface="Roboto Slab"/>
                        </a:rPr>
                        <a:t>User is connected to Wi-Fi</a:t>
                      </a:r>
                      <a:endParaRPr sz="1100">
                        <a:solidFill>
                          <a:schemeClr val="dk1"/>
                        </a:solidFill>
                        <a:latin typeface="Roboto Slab"/>
                        <a:ea typeface="Roboto Slab"/>
                        <a:cs typeface="Roboto Slab"/>
                        <a:sym typeface="Roboto Slab"/>
                      </a:endParaRPr>
                    </a:p>
                    <a:p>
                      <a:pPr indent="-298450" lvl="0" marL="457200" rtl="0" algn="l">
                        <a:spcBef>
                          <a:spcPts val="0"/>
                        </a:spcBef>
                        <a:spcAft>
                          <a:spcPts val="0"/>
                        </a:spcAft>
                        <a:buClr>
                          <a:schemeClr val="dk1"/>
                        </a:buClr>
                        <a:buSzPts val="1100"/>
                        <a:buFont typeface="Roboto Slab"/>
                        <a:buChar char="●"/>
                      </a:pPr>
                      <a:r>
                        <a:rPr lang="en" sz="1100">
                          <a:solidFill>
                            <a:schemeClr val="dk1"/>
                          </a:solidFill>
                          <a:latin typeface="Roboto Slab"/>
                          <a:ea typeface="Roboto Slab"/>
                          <a:cs typeface="Roboto Slab"/>
                          <a:sym typeface="Roboto Slab"/>
                        </a:rPr>
                        <a:t>Smart devices controlled system is functional</a:t>
                      </a:r>
                      <a:endParaRPr sz="1100">
                        <a:solidFill>
                          <a:schemeClr val="dk1"/>
                        </a:solidFill>
                        <a:latin typeface="Roboto Slab"/>
                        <a:ea typeface="Roboto Slab"/>
                        <a:cs typeface="Roboto Slab"/>
                        <a:sym typeface="Roboto Slab"/>
                      </a:endParaRPr>
                    </a:p>
                  </a:txBody>
                  <a:tcPr marT="91425" marB="91425" marR="91425" marL="91425"/>
                </a:tc>
              </a:tr>
              <a:tr h="340900">
                <a:tc>
                  <a:txBody>
                    <a:bodyPr/>
                    <a:lstStyle/>
                    <a:p>
                      <a:pPr indent="0" lvl="0" marL="0" rtl="0" algn="l">
                        <a:spcBef>
                          <a:spcPts val="0"/>
                        </a:spcBef>
                        <a:spcAft>
                          <a:spcPts val="0"/>
                        </a:spcAft>
                        <a:buNone/>
                      </a:pPr>
                      <a:r>
                        <a:rPr lang="en" sz="1100">
                          <a:latin typeface="Roboto Slab"/>
                          <a:ea typeface="Roboto Slab"/>
                          <a:cs typeface="Roboto Slab"/>
                          <a:sym typeface="Roboto Slab"/>
                        </a:rPr>
                        <a:t>Description</a:t>
                      </a:r>
                      <a:endParaRPr sz="1100">
                        <a:latin typeface="Roboto Slab"/>
                        <a:ea typeface="Roboto Slab"/>
                        <a:cs typeface="Roboto Slab"/>
                        <a:sym typeface="Roboto Slab"/>
                      </a:endParaRPr>
                    </a:p>
                  </a:txBody>
                  <a:tcPr marT="91425" marB="91425" marR="91425" marL="91425">
                    <a:solidFill>
                      <a:srgbClr val="FFE599"/>
                    </a:solidFill>
                  </a:tcPr>
                </a:tc>
                <a:tc>
                  <a:txBody>
                    <a:bodyPr/>
                    <a:lstStyle/>
                    <a:p>
                      <a:pPr indent="-298450" lvl="0" marL="457200" rtl="0" algn="l">
                        <a:spcBef>
                          <a:spcPts val="0"/>
                        </a:spcBef>
                        <a:spcAft>
                          <a:spcPts val="0"/>
                        </a:spcAft>
                        <a:buSzPts val="1100"/>
                        <a:buFont typeface="Roboto Slab"/>
                        <a:buAutoNum type="arabicPeriod"/>
                      </a:pPr>
                      <a:r>
                        <a:rPr lang="en" sz="1100">
                          <a:latin typeface="Roboto Slab"/>
                          <a:ea typeface="Roboto Slab"/>
                          <a:cs typeface="Roboto Slab"/>
                          <a:sym typeface="Roboto Slab"/>
                        </a:rPr>
                        <a:t>User opens their dashboard and chooses the control kitchen conditions menu.</a:t>
                      </a:r>
                      <a:endParaRPr sz="1100">
                        <a:latin typeface="Roboto Slab"/>
                        <a:ea typeface="Roboto Slab"/>
                        <a:cs typeface="Roboto Slab"/>
                        <a:sym typeface="Roboto Slab"/>
                      </a:endParaRPr>
                    </a:p>
                    <a:p>
                      <a:pPr indent="-298450" lvl="0" marL="457200" rtl="0" algn="l">
                        <a:spcBef>
                          <a:spcPts val="0"/>
                        </a:spcBef>
                        <a:spcAft>
                          <a:spcPts val="0"/>
                        </a:spcAft>
                        <a:buSzPts val="1100"/>
                        <a:buFont typeface="Roboto Slab"/>
                        <a:buAutoNum type="arabicPeriod"/>
                      </a:pPr>
                      <a:r>
                        <a:rPr lang="en" sz="1100">
                          <a:latin typeface="Roboto Slab"/>
                          <a:ea typeface="Roboto Slab"/>
                          <a:cs typeface="Roboto Slab"/>
                          <a:sym typeface="Roboto Slab"/>
                        </a:rPr>
                        <a:t>Users get a view of their kitchen devices and their status. Users can choose an device to view their data.</a:t>
                      </a:r>
                      <a:endParaRPr sz="1100">
                        <a:latin typeface="Roboto Slab"/>
                        <a:ea typeface="Roboto Slab"/>
                        <a:cs typeface="Roboto Slab"/>
                        <a:sym typeface="Roboto Slab"/>
                      </a:endParaRPr>
                    </a:p>
                    <a:p>
                      <a:pPr indent="-298450" lvl="0" marL="457200" rtl="0" algn="l">
                        <a:spcBef>
                          <a:spcPts val="0"/>
                        </a:spcBef>
                        <a:spcAft>
                          <a:spcPts val="0"/>
                        </a:spcAft>
                        <a:buSzPts val="1100"/>
                        <a:buFont typeface="Roboto Slab"/>
                        <a:buAutoNum type="arabicPeriod"/>
                      </a:pPr>
                      <a:r>
                        <a:rPr lang="en" sz="1100">
                          <a:latin typeface="Roboto Slab"/>
                          <a:ea typeface="Roboto Slab"/>
                          <a:cs typeface="Roboto Slab"/>
                          <a:sym typeface="Roboto Slab"/>
                        </a:rPr>
                        <a:t>Users get a list of the available instructions for the selected</a:t>
                      </a:r>
                      <a:endParaRPr sz="1100">
                        <a:latin typeface="Roboto Slab"/>
                        <a:ea typeface="Roboto Slab"/>
                        <a:cs typeface="Roboto Slab"/>
                        <a:sym typeface="Roboto Slab"/>
                      </a:endParaRPr>
                    </a:p>
                    <a:p>
                      <a:pPr indent="-298450" lvl="0" marL="457200" rtl="0" algn="l">
                        <a:spcBef>
                          <a:spcPts val="0"/>
                        </a:spcBef>
                        <a:spcAft>
                          <a:spcPts val="0"/>
                        </a:spcAft>
                        <a:buSzPts val="1100"/>
                        <a:buFont typeface="Roboto Slab"/>
                        <a:buAutoNum type="arabicPeriod"/>
                      </a:pPr>
                      <a:r>
                        <a:rPr lang="en" sz="1100">
                          <a:latin typeface="Roboto Slab"/>
                          <a:ea typeface="Roboto Slab"/>
                          <a:cs typeface="Roboto Slab"/>
                          <a:sym typeface="Roboto Slab"/>
                        </a:rPr>
                        <a:t>Instruction is sent to the device which then executes it</a:t>
                      </a:r>
                      <a:endParaRPr sz="1100">
                        <a:latin typeface="Roboto Slab"/>
                        <a:ea typeface="Roboto Slab"/>
                        <a:cs typeface="Roboto Slab"/>
                        <a:sym typeface="Roboto Slab"/>
                      </a:endParaRPr>
                    </a:p>
                  </a:txBody>
                  <a:tcPr marT="91425" marB="91425" marR="91425" marL="91425"/>
                </a:tc>
              </a:tr>
              <a:tr h="340900">
                <a:tc>
                  <a:txBody>
                    <a:bodyPr/>
                    <a:lstStyle/>
                    <a:p>
                      <a:pPr indent="0" lvl="0" marL="0" rtl="0" algn="l">
                        <a:spcBef>
                          <a:spcPts val="0"/>
                        </a:spcBef>
                        <a:spcAft>
                          <a:spcPts val="0"/>
                        </a:spcAft>
                        <a:buNone/>
                      </a:pPr>
                      <a:r>
                        <a:rPr lang="en" sz="1100">
                          <a:latin typeface="Roboto Slab"/>
                          <a:ea typeface="Roboto Slab"/>
                          <a:cs typeface="Roboto Slab"/>
                          <a:sym typeface="Roboto Slab"/>
                        </a:rPr>
                        <a:t>Alternative Scenarios</a:t>
                      </a:r>
                      <a:endParaRPr sz="11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Clr>
                          <a:schemeClr val="dk1"/>
                        </a:buClr>
                        <a:buSzPts val="1100"/>
                        <a:buFont typeface="Arial"/>
                        <a:buNone/>
                      </a:pPr>
                      <a:r>
                        <a:rPr lang="en" sz="1100" u="sng">
                          <a:solidFill>
                            <a:schemeClr val="dk1"/>
                          </a:solidFill>
                          <a:latin typeface="Roboto Slab"/>
                          <a:ea typeface="Roboto Slab"/>
                          <a:cs typeface="Roboto Slab"/>
                          <a:sym typeface="Roboto Slab"/>
                        </a:rPr>
                        <a:t>Wi-fi connection lost</a:t>
                      </a:r>
                      <a:r>
                        <a:rPr lang="en" sz="1100">
                          <a:solidFill>
                            <a:schemeClr val="dk1"/>
                          </a:solidFill>
                          <a:latin typeface="Roboto Slab"/>
                          <a:ea typeface="Roboto Slab"/>
                          <a:cs typeface="Roboto Slab"/>
                          <a:sym typeface="Roboto Slab"/>
                        </a:rPr>
                        <a:t>: At any time, system requests user to check their connection to the Wi-fi and restart the system.</a:t>
                      </a:r>
                      <a:endParaRPr sz="1100">
                        <a:latin typeface="Roboto Slab"/>
                        <a:ea typeface="Roboto Slab"/>
                        <a:cs typeface="Roboto Slab"/>
                        <a:sym typeface="Roboto Slab"/>
                      </a:endParaRPr>
                    </a:p>
                  </a:txBody>
                  <a:tcPr marT="91425" marB="91425" marR="91425" marL="91425"/>
                </a:tc>
              </a:tr>
              <a:tr h="344200">
                <a:tc>
                  <a:txBody>
                    <a:bodyPr/>
                    <a:lstStyle/>
                    <a:p>
                      <a:pPr indent="0" lvl="0" marL="0" rtl="0" algn="l">
                        <a:spcBef>
                          <a:spcPts val="0"/>
                        </a:spcBef>
                        <a:spcAft>
                          <a:spcPts val="0"/>
                        </a:spcAft>
                        <a:buNone/>
                      </a:pPr>
                      <a:r>
                        <a:rPr lang="en" sz="1100">
                          <a:latin typeface="Roboto Slab"/>
                          <a:ea typeface="Roboto Slab"/>
                          <a:cs typeface="Roboto Slab"/>
                          <a:sym typeface="Roboto Slab"/>
                        </a:rPr>
                        <a:t>Postconditions</a:t>
                      </a:r>
                      <a:endParaRPr sz="11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100">
                          <a:latin typeface="Roboto Slab"/>
                          <a:ea typeface="Roboto Slab"/>
                          <a:cs typeface="Roboto Slab"/>
                          <a:sym typeface="Roboto Slab"/>
                        </a:rPr>
                        <a:t>The user’s selected device executes the desired instruction the user chose</a:t>
                      </a:r>
                      <a:endParaRPr sz="1100">
                        <a:latin typeface="Roboto Slab"/>
                        <a:ea typeface="Roboto Slab"/>
                        <a:cs typeface="Roboto Slab"/>
                        <a:sym typeface="Roboto Slab"/>
                      </a:endParaRPr>
                    </a:p>
                  </a:txBody>
                  <a:tcPr marT="91425" marB="91425" marR="91425" marL="91425"/>
                </a:tc>
              </a:tr>
            </a:tbl>
          </a:graphicData>
        </a:graphic>
      </p:graphicFrame>
      <p:sp>
        <p:nvSpPr>
          <p:cNvPr id="446" name="Google Shape;446;p59"/>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0" name="Shape 450"/>
        <p:cNvGrpSpPr/>
        <p:nvPr/>
      </p:nvGrpSpPr>
      <p:grpSpPr>
        <a:xfrm>
          <a:off x="0" y="0"/>
          <a:ext cx="0" cy="0"/>
          <a:chOff x="0" y="0"/>
          <a:chExt cx="0" cy="0"/>
        </a:xfrm>
      </p:grpSpPr>
      <p:sp>
        <p:nvSpPr>
          <p:cNvPr id="451" name="Google Shape;451;p60"/>
          <p:cNvSpPr txBox="1"/>
          <p:nvPr>
            <p:ph type="title"/>
          </p:nvPr>
        </p:nvSpPr>
        <p:spPr>
          <a:xfrm>
            <a:off x="311700" y="2926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Case Description 3</a:t>
            </a:r>
            <a:endParaRPr/>
          </a:p>
        </p:txBody>
      </p:sp>
      <p:graphicFrame>
        <p:nvGraphicFramePr>
          <p:cNvPr id="452" name="Google Shape;452;p60"/>
          <p:cNvGraphicFramePr/>
          <p:nvPr/>
        </p:nvGraphicFramePr>
        <p:xfrm>
          <a:off x="311700" y="1000075"/>
          <a:ext cx="3000000" cy="3000000"/>
        </p:xfrm>
        <a:graphic>
          <a:graphicData uri="http://schemas.openxmlformats.org/drawingml/2006/table">
            <a:tbl>
              <a:tblPr>
                <a:noFill/>
                <a:tableStyleId>{A1188DDA-330B-40CC-8A75-E79BF9BE524F}</a:tableStyleId>
              </a:tblPr>
              <a:tblGrid>
                <a:gridCol w="2097425"/>
                <a:gridCol w="6423175"/>
              </a:tblGrid>
              <a:tr h="369000">
                <a:tc>
                  <a:txBody>
                    <a:bodyPr/>
                    <a:lstStyle/>
                    <a:p>
                      <a:pPr indent="0" lvl="0" marL="0" rtl="0" algn="l">
                        <a:spcBef>
                          <a:spcPts val="0"/>
                        </a:spcBef>
                        <a:spcAft>
                          <a:spcPts val="0"/>
                        </a:spcAft>
                        <a:buNone/>
                      </a:pPr>
                      <a:r>
                        <a:rPr lang="en" sz="1200">
                          <a:latin typeface="Roboto Slab"/>
                          <a:ea typeface="Roboto Slab"/>
                          <a:cs typeface="Roboto Slab"/>
                          <a:sym typeface="Roboto Slab"/>
                        </a:rPr>
                        <a:t>Name</a:t>
                      </a:r>
                      <a:endParaRPr sz="12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200">
                          <a:latin typeface="Roboto Slab"/>
                          <a:ea typeface="Roboto Slab"/>
                          <a:cs typeface="Roboto Slab"/>
                          <a:sym typeface="Roboto Slab"/>
                        </a:rPr>
                        <a:t>Plan grocery list</a:t>
                      </a:r>
                      <a:endParaRPr sz="1200">
                        <a:latin typeface="Roboto Slab"/>
                        <a:ea typeface="Roboto Slab"/>
                        <a:cs typeface="Roboto Slab"/>
                        <a:sym typeface="Roboto Slab"/>
                      </a:endParaRPr>
                    </a:p>
                  </a:txBody>
                  <a:tcPr marT="91425" marB="91425" marR="91425" marL="91425"/>
                </a:tc>
              </a:tr>
              <a:tr h="566075">
                <a:tc>
                  <a:txBody>
                    <a:bodyPr/>
                    <a:lstStyle/>
                    <a:p>
                      <a:pPr indent="0" lvl="0" marL="0" rtl="0" algn="l">
                        <a:spcBef>
                          <a:spcPts val="0"/>
                        </a:spcBef>
                        <a:spcAft>
                          <a:spcPts val="0"/>
                        </a:spcAft>
                        <a:buNone/>
                      </a:pPr>
                      <a:r>
                        <a:rPr lang="en" sz="1200">
                          <a:latin typeface="Roboto Slab"/>
                          <a:ea typeface="Roboto Slab"/>
                          <a:cs typeface="Roboto Slab"/>
                          <a:sym typeface="Roboto Slab"/>
                        </a:rPr>
                        <a:t>Summary</a:t>
                      </a:r>
                      <a:endParaRPr sz="12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200">
                          <a:latin typeface="Roboto Slab"/>
                          <a:ea typeface="Roboto Slab"/>
                          <a:cs typeface="Roboto Slab"/>
                          <a:sym typeface="Roboto Slab"/>
                        </a:rPr>
                        <a:t>Home owners can plan their grocery list using various information available from their dashboard</a:t>
                      </a:r>
                      <a:endParaRPr sz="1200">
                        <a:latin typeface="Roboto Slab"/>
                        <a:ea typeface="Roboto Slab"/>
                        <a:cs typeface="Roboto Slab"/>
                        <a:sym typeface="Roboto Slab"/>
                      </a:endParaRPr>
                    </a:p>
                  </a:txBody>
                  <a:tcPr marT="91425" marB="91425" marR="91425" marL="91425"/>
                </a:tc>
              </a:tr>
              <a:tr h="369000">
                <a:tc>
                  <a:txBody>
                    <a:bodyPr/>
                    <a:lstStyle/>
                    <a:p>
                      <a:pPr indent="0" lvl="0" marL="0" rtl="0" algn="l">
                        <a:spcBef>
                          <a:spcPts val="0"/>
                        </a:spcBef>
                        <a:spcAft>
                          <a:spcPts val="0"/>
                        </a:spcAft>
                        <a:buNone/>
                      </a:pPr>
                      <a:r>
                        <a:rPr lang="en" sz="1200">
                          <a:latin typeface="Roboto Slab"/>
                          <a:ea typeface="Roboto Slab"/>
                          <a:cs typeface="Roboto Slab"/>
                          <a:sym typeface="Roboto Slab"/>
                        </a:rPr>
                        <a:t>Actor</a:t>
                      </a:r>
                      <a:endParaRPr sz="1200">
                        <a:latin typeface="Roboto Slab"/>
                        <a:ea typeface="Roboto Slab"/>
                        <a:cs typeface="Roboto Slab"/>
                        <a:sym typeface="Roboto Slab"/>
                      </a:endParaRPr>
                    </a:p>
                  </a:txBody>
                  <a:tcPr marT="91425" marB="91425" marR="91425" marL="91425">
                    <a:solidFill>
                      <a:srgbClr val="FFE599"/>
                    </a:solidFill>
                  </a:tcPr>
                </a:tc>
                <a:tc>
                  <a:txBody>
                    <a:bodyPr/>
                    <a:lstStyle/>
                    <a:p>
                      <a:pPr indent="-304800" lvl="0" marL="457200" rtl="0" algn="l">
                        <a:spcBef>
                          <a:spcPts val="0"/>
                        </a:spcBef>
                        <a:spcAft>
                          <a:spcPts val="0"/>
                        </a:spcAft>
                        <a:buSzPts val="1200"/>
                        <a:buFont typeface="Roboto Slab"/>
                        <a:buChar char="●"/>
                      </a:pPr>
                      <a:r>
                        <a:rPr lang="en" sz="1200">
                          <a:latin typeface="Roboto Slab"/>
                          <a:ea typeface="Roboto Slab"/>
                          <a:cs typeface="Roboto Slab"/>
                          <a:sym typeface="Roboto Slab"/>
                        </a:rPr>
                        <a:t>Home Owners</a:t>
                      </a:r>
                      <a:endParaRPr sz="1200">
                        <a:latin typeface="Roboto Slab"/>
                        <a:ea typeface="Roboto Slab"/>
                        <a:cs typeface="Roboto Slab"/>
                        <a:sym typeface="Roboto Slab"/>
                      </a:endParaRPr>
                    </a:p>
                  </a:txBody>
                  <a:tcPr marT="91425" marB="91425" marR="91425" marL="91425"/>
                </a:tc>
              </a:tr>
              <a:tr h="566075">
                <a:tc>
                  <a:txBody>
                    <a:bodyPr/>
                    <a:lstStyle/>
                    <a:p>
                      <a:pPr indent="0" lvl="0" marL="0" rtl="0" algn="l">
                        <a:spcBef>
                          <a:spcPts val="0"/>
                        </a:spcBef>
                        <a:spcAft>
                          <a:spcPts val="0"/>
                        </a:spcAft>
                        <a:buNone/>
                      </a:pPr>
                      <a:r>
                        <a:rPr lang="en" sz="1200">
                          <a:latin typeface="Roboto Slab"/>
                          <a:ea typeface="Roboto Slab"/>
                          <a:cs typeface="Roboto Slab"/>
                          <a:sym typeface="Roboto Slab"/>
                        </a:rPr>
                        <a:t>Preconditions</a:t>
                      </a:r>
                      <a:endParaRPr sz="1200">
                        <a:latin typeface="Roboto Slab"/>
                        <a:ea typeface="Roboto Slab"/>
                        <a:cs typeface="Roboto Slab"/>
                        <a:sym typeface="Roboto Slab"/>
                      </a:endParaRPr>
                    </a:p>
                  </a:txBody>
                  <a:tcPr marT="91425" marB="91425" marR="91425" marL="91425">
                    <a:solidFill>
                      <a:srgbClr val="FFE599"/>
                    </a:solidFill>
                  </a:tcPr>
                </a:tc>
                <a:tc>
                  <a:txBody>
                    <a:bodyPr/>
                    <a:lstStyle/>
                    <a:p>
                      <a:pPr indent="-304800" lvl="0" marL="457200" rtl="0" algn="l">
                        <a:spcBef>
                          <a:spcPts val="0"/>
                        </a:spcBef>
                        <a:spcAft>
                          <a:spcPts val="0"/>
                        </a:spcAft>
                        <a:buSzPts val="1200"/>
                        <a:buFont typeface="Roboto Slab"/>
                        <a:buChar char="●"/>
                      </a:pPr>
                      <a:r>
                        <a:rPr lang="en" sz="1200">
                          <a:latin typeface="Roboto Slab"/>
                          <a:ea typeface="Roboto Slab"/>
                          <a:cs typeface="Roboto Slab"/>
                          <a:sym typeface="Roboto Slab"/>
                        </a:rPr>
                        <a:t>User is validated</a:t>
                      </a:r>
                      <a:endParaRPr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lang="en" sz="1200">
                          <a:latin typeface="Roboto Slab"/>
                          <a:ea typeface="Roboto Slab"/>
                          <a:cs typeface="Roboto Slab"/>
                          <a:sym typeface="Roboto Slab"/>
                        </a:rPr>
                        <a:t>User is connected to Wi-Fi</a:t>
                      </a:r>
                      <a:endParaRPr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lang="en" sz="1200">
                          <a:latin typeface="Roboto Slab"/>
                          <a:ea typeface="Roboto Slab"/>
                          <a:cs typeface="Roboto Slab"/>
                          <a:sym typeface="Roboto Slab"/>
                        </a:rPr>
                        <a:t>S</a:t>
                      </a:r>
                      <a:r>
                        <a:rPr lang="en" sz="1200">
                          <a:latin typeface="Roboto Slab"/>
                          <a:ea typeface="Roboto Slab"/>
                          <a:cs typeface="Roboto Slab"/>
                          <a:sym typeface="Roboto Slab"/>
                        </a:rPr>
                        <a:t>ensor-based data collection system is functional</a:t>
                      </a:r>
                      <a:endParaRPr sz="1200">
                        <a:latin typeface="Roboto Slab"/>
                        <a:ea typeface="Roboto Slab"/>
                        <a:cs typeface="Roboto Slab"/>
                        <a:sym typeface="Roboto Slab"/>
                      </a:endParaRPr>
                    </a:p>
                  </a:txBody>
                  <a:tcPr marT="91425" marB="91425" marR="91425" marL="91425"/>
                </a:tc>
              </a:tr>
              <a:tr h="960175">
                <a:tc>
                  <a:txBody>
                    <a:bodyPr/>
                    <a:lstStyle/>
                    <a:p>
                      <a:pPr indent="0" lvl="0" marL="0" rtl="0" algn="l">
                        <a:spcBef>
                          <a:spcPts val="0"/>
                        </a:spcBef>
                        <a:spcAft>
                          <a:spcPts val="0"/>
                        </a:spcAft>
                        <a:buNone/>
                      </a:pPr>
                      <a:r>
                        <a:rPr lang="en" sz="1200">
                          <a:latin typeface="Roboto Slab"/>
                          <a:ea typeface="Roboto Slab"/>
                          <a:cs typeface="Roboto Slab"/>
                          <a:sym typeface="Roboto Slab"/>
                        </a:rPr>
                        <a:t>Description</a:t>
                      </a:r>
                      <a:endParaRPr sz="1200">
                        <a:latin typeface="Roboto Slab"/>
                        <a:ea typeface="Roboto Slab"/>
                        <a:cs typeface="Roboto Slab"/>
                        <a:sym typeface="Roboto Slab"/>
                      </a:endParaRPr>
                    </a:p>
                  </a:txBody>
                  <a:tcPr marT="91425" marB="91425" marR="91425" marL="91425">
                    <a:solidFill>
                      <a:srgbClr val="FFE599"/>
                    </a:solidFill>
                  </a:tcPr>
                </a:tc>
                <a:tc>
                  <a:txBody>
                    <a:bodyPr/>
                    <a:lstStyle/>
                    <a:p>
                      <a:pPr indent="-304800" lvl="0" marL="457200" rtl="0" algn="l">
                        <a:spcBef>
                          <a:spcPts val="0"/>
                        </a:spcBef>
                        <a:spcAft>
                          <a:spcPts val="0"/>
                        </a:spcAft>
                        <a:buSzPts val="1200"/>
                        <a:buFont typeface="Roboto Slab"/>
                        <a:buAutoNum type="arabicPeriod"/>
                      </a:pPr>
                      <a:r>
                        <a:rPr lang="en" sz="1200">
                          <a:latin typeface="Roboto Slab"/>
                          <a:ea typeface="Roboto Slab"/>
                          <a:cs typeface="Roboto Slab"/>
                          <a:sym typeface="Roboto Slab"/>
                        </a:rPr>
                        <a:t>User uses his dashboard to view list of available items in the kitchen</a:t>
                      </a:r>
                      <a:endParaRPr sz="1200">
                        <a:latin typeface="Roboto Slab"/>
                        <a:ea typeface="Roboto Slab"/>
                        <a:cs typeface="Roboto Slab"/>
                        <a:sym typeface="Roboto Slab"/>
                      </a:endParaRPr>
                    </a:p>
                    <a:p>
                      <a:pPr indent="-304800" lvl="0" marL="457200" rtl="0" algn="l">
                        <a:spcBef>
                          <a:spcPts val="0"/>
                        </a:spcBef>
                        <a:spcAft>
                          <a:spcPts val="0"/>
                        </a:spcAft>
                        <a:buSzPts val="1200"/>
                        <a:buFont typeface="Roboto Slab"/>
                        <a:buAutoNum type="arabicPeriod"/>
                      </a:pPr>
                      <a:r>
                        <a:rPr lang="en" sz="1200">
                          <a:latin typeface="Roboto Slab"/>
                          <a:ea typeface="Roboto Slab"/>
                          <a:cs typeface="Roboto Slab"/>
                          <a:sym typeface="Roboto Slab"/>
                        </a:rPr>
                        <a:t>User searches dashboard for items he needs and their prices based on posted supermarket offers</a:t>
                      </a:r>
                      <a:endParaRPr sz="1200">
                        <a:latin typeface="Roboto Slab"/>
                        <a:ea typeface="Roboto Slab"/>
                        <a:cs typeface="Roboto Slab"/>
                        <a:sym typeface="Roboto Slab"/>
                      </a:endParaRPr>
                    </a:p>
                    <a:p>
                      <a:pPr indent="-304800" lvl="0" marL="457200" rtl="0" algn="l">
                        <a:spcBef>
                          <a:spcPts val="0"/>
                        </a:spcBef>
                        <a:spcAft>
                          <a:spcPts val="0"/>
                        </a:spcAft>
                        <a:buSzPts val="1200"/>
                        <a:buFont typeface="Roboto Slab"/>
                        <a:buAutoNum type="arabicPeriod"/>
                      </a:pPr>
                      <a:r>
                        <a:rPr lang="en" sz="1200">
                          <a:latin typeface="Roboto Slab"/>
                          <a:ea typeface="Roboto Slab"/>
                          <a:cs typeface="Roboto Slab"/>
                          <a:sym typeface="Roboto Slab"/>
                        </a:rPr>
                        <a:t>User uses this data to plan his grocery list accordingly</a:t>
                      </a:r>
                      <a:endParaRPr sz="1200">
                        <a:latin typeface="Roboto Slab"/>
                        <a:ea typeface="Roboto Slab"/>
                        <a:cs typeface="Roboto Slab"/>
                        <a:sym typeface="Roboto Slab"/>
                      </a:endParaRPr>
                    </a:p>
                  </a:txBody>
                  <a:tcPr marT="91425" marB="91425" marR="91425" marL="91425"/>
                </a:tc>
              </a:tr>
              <a:tr h="406650">
                <a:tc>
                  <a:txBody>
                    <a:bodyPr/>
                    <a:lstStyle/>
                    <a:p>
                      <a:pPr indent="0" lvl="0" marL="0" rtl="0" algn="l">
                        <a:spcBef>
                          <a:spcPts val="0"/>
                        </a:spcBef>
                        <a:spcAft>
                          <a:spcPts val="0"/>
                        </a:spcAft>
                        <a:buNone/>
                      </a:pPr>
                      <a:r>
                        <a:rPr lang="en" sz="1200">
                          <a:latin typeface="Roboto Slab"/>
                          <a:ea typeface="Roboto Slab"/>
                          <a:cs typeface="Roboto Slab"/>
                          <a:sym typeface="Roboto Slab"/>
                        </a:rPr>
                        <a:t>Alternative Scenarios</a:t>
                      </a:r>
                      <a:endParaRPr sz="12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200" u="sng">
                          <a:latin typeface="Roboto Slab"/>
                          <a:ea typeface="Roboto Slab"/>
                          <a:cs typeface="Roboto Slab"/>
                          <a:sym typeface="Roboto Slab"/>
                        </a:rPr>
                        <a:t>Real time list of supermarket offers is not available:</a:t>
                      </a:r>
                      <a:r>
                        <a:rPr lang="en" sz="1200">
                          <a:latin typeface="Roboto Slab"/>
                          <a:ea typeface="Roboto Slab"/>
                          <a:cs typeface="Roboto Slab"/>
                          <a:sym typeface="Roboto Slab"/>
                        </a:rPr>
                        <a:t> System sends notification to supermarket owners informing them.</a:t>
                      </a:r>
                      <a:endParaRPr sz="1200">
                        <a:latin typeface="Roboto Slab"/>
                        <a:ea typeface="Roboto Slab"/>
                        <a:cs typeface="Roboto Slab"/>
                        <a:sym typeface="Roboto Slab"/>
                      </a:endParaRPr>
                    </a:p>
                  </a:txBody>
                  <a:tcPr marT="91425" marB="91425" marR="91425" marL="91425"/>
                </a:tc>
              </a:tr>
              <a:tr h="381750">
                <a:tc>
                  <a:txBody>
                    <a:bodyPr/>
                    <a:lstStyle/>
                    <a:p>
                      <a:pPr indent="0" lvl="0" marL="0" rtl="0" algn="l">
                        <a:spcBef>
                          <a:spcPts val="0"/>
                        </a:spcBef>
                        <a:spcAft>
                          <a:spcPts val="0"/>
                        </a:spcAft>
                        <a:buNone/>
                      </a:pPr>
                      <a:r>
                        <a:rPr lang="en" sz="1200">
                          <a:latin typeface="Roboto Slab"/>
                          <a:ea typeface="Roboto Slab"/>
                          <a:cs typeface="Roboto Slab"/>
                          <a:sym typeface="Roboto Slab"/>
                        </a:rPr>
                        <a:t>Postconditions</a:t>
                      </a:r>
                      <a:endParaRPr sz="12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200">
                          <a:latin typeface="Roboto Slab"/>
                          <a:ea typeface="Roboto Slab"/>
                          <a:cs typeface="Roboto Slab"/>
                          <a:sym typeface="Roboto Slab"/>
                        </a:rPr>
                        <a:t>User’s creates a grocery list to use for when they go grocery shopping</a:t>
                      </a:r>
                      <a:endParaRPr sz="1200">
                        <a:latin typeface="Roboto Slab"/>
                        <a:ea typeface="Roboto Slab"/>
                        <a:cs typeface="Roboto Slab"/>
                        <a:sym typeface="Roboto Slab"/>
                      </a:endParaRPr>
                    </a:p>
                  </a:txBody>
                  <a:tcPr marT="91425" marB="91425" marR="91425" marL="91425"/>
                </a:tc>
              </a:tr>
            </a:tbl>
          </a:graphicData>
        </a:graphic>
      </p:graphicFrame>
      <p:sp>
        <p:nvSpPr>
          <p:cNvPr id="453" name="Google Shape;453;p60"/>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57" name="Shape 457"/>
        <p:cNvGrpSpPr/>
        <p:nvPr/>
      </p:nvGrpSpPr>
      <p:grpSpPr>
        <a:xfrm>
          <a:off x="0" y="0"/>
          <a:ext cx="0" cy="0"/>
          <a:chOff x="0" y="0"/>
          <a:chExt cx="0" cy="0"/>
        </a:xfrm>
      </p:grpSpPr>
      <p:sp>
        <p:nvSpPr>
          <p:cNvPr id="458" name="Google Shape;458;p61"/>
          <p:cNvSpPr txBox="1"/>
          <p:nvPr>
            <p:ph type="title"/>
          </p:nvPr>
        </p:nvSpPr>
        <p:spPr>
          <a:xfrm>
            <a:off x="311700" y="2926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Case Description 4</a:t>
            </a:r>
            <a:endParaRPr/>
          </a:p>
        </p:txBody>
      </p:sp>
      <p:graphicFrame>
        <p:nvGraphicFramePr>
          <p:cNvPr id="459" name="Google Shape;459;p61"/>
          <p:cNvGraphicFramePr/>
          <p:nvPr/>
        </p:nvGraphicFramePr>
        <p:xfrm>
          <a:off x="311700" y="1000075"/>
          <a:ext cx="3000000" cy="3000000"/>
        </p:xfrm>
        <a:graphic>
          <a:graphicData uri="http://schemas.openxmlformats.org/drawingml/2006/table">
            <a:tbl>
              <a:tblPr>
                <a:noFill/>
                <a:tableStyleId>{A1188DDA-330B-40CC-8A75-E79BF9BE524F}</a:tableStyleId>
              </a:tblPr>
              <a:tblGrid>
                <a:gridCol w="2097425"/>
                <a:gridCol w="6423175"/>
              </a:tblGrid>
              <a:tr h="353825">
                <a:tc>
                  <a:txBody>
                    <a:bodyPr/>
                    <a:lstStyle/>
                    <a:p>
                      <a:pPr indent="0" lvl="0" marL="0" rtl="0" algn="l">
                        <a:spcBef>
                          <a:spcPts val="0"/>
                        </a:spcBef>
                        <a:spcAft>
                          <a:spcPts val="0"/>
                        </a:spcAft>
                        <a:buNone/>
                      </a:pPr>
                      <a:r>
                        <a:rPr lang="en" sz="1200">
                          <a:latin typeface="Roboto Slab"/>
                          <a:ea typeface="Roboto Slab"/>
                          <a:cs typeface="Roboto Slab"/>
                          <a:sym typeface="Roboto Slab"/>
                        </a:rPr>
                        <a:t>Name</a:t>
                      </a:r>
                      <a:endParaRPr sz="12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200">
                          <a:latin typeface="Roboto Slab"/>
                          <a:ea typeface="Roboto Slab"/>
                          <a:cs typeface="Roboto Slab"/>
                          <a:sym typeface="Roboto Slab"/>
                        </a:rPr>
                        <a:t>Send warning if some metric exceeded the preset threshold</a:t>
                      </a:r>
                      <a:endParaRPr sz="1200">
                        <a:latin typeface="Roboto Slab"/>
                        <a:ea typeface="Roboto Slab"/>
                        <a:cs typeface="Roboto Slab"/>
                        <a:sym typeface="Roboto Slab"/>
                      </a:endParaRPr>
                    </a:p>
                  </a:txBody>
                  <a:tcPr marT="91425" marB="91425" marR="91425" marL="91425"/>
                </a:tc>
              </a:tr>
              <a:tr h="357275">
                <a:tc>
                  <a:txBody>
                    <a:bodyPr/>
                    <a:lstStyle/>
                    <a:p>
                      <a:pPr indent="0" lvl="0" marL="0" rtl="0" algn="l">
                        <a:spcBef>
                          <a:spcPts val="0"/>
                        </a:spcBef>
                        <a:spcAft>
                          <a:spcPts val="0"/>
                        </a:spcAft>
                        <a:buNone/>
                      </a:pPr>
                      <a:r>
                        <a:rPr lang="en" sz="1200">
                          <a:latin typeface="Roboto Slab"/>
                          <a:ea typeface="Roboto Slab"/>
                          <a:cs typeface="Roboto Slab"/>
                          <a:sym typeface="Roboto Slab"/>
                        </a:rPr>
                        <a:t>Summary</a:t>
                      </a:r>
                      <a:endParaRPr sz="12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200">
                          <a:latin typeface="Roboto Slab"/>
                          <a:ea typeface="Roboto Slab"/>
                          <a:cs typeface="Roboto Slab"/>
                          <a:sym typeface="Roboto Slab"/>
                        </a:rPr>
                        <a:t>Sensor-based data collection system checks collected data against set thresholds and sends a warning if thresholds are exceeded</a:t>
                      </a:r>
                      <a:endParaRPr sz="1200">
                        <a:latin typeface="Roboto Slab"/>
                        <a:ea typeface="Roboto Slab"/>
                        <a:cs typeface="Roboto Slab"/>
                        <a:sym typeface="Roboto Slab"/>
                      </a:endParaRPr>
                    </a:p>
                  </a:txBody>
                  <a:tcPr marT="91425" marB="91425" marR="91425" marL="91425"/>
                </a:tc>
              </a:tr>
              <a:tr h="353825">
                <a:tc>
                  <a:txBody>
                    <a:bodyPr/>
                    <a:lstStyle/>
                    <a:p>
                      <a:pPr indent="0" lvl="0" marL="0" rtl="0" algn="l">
                        <a:spcBef>
                          <a:spcPts val="0"/>
                        </a:spcBef>
                        <a:spcAft>
                          <a:spcPts val="0"/>
                        </a:spcAft>
                        <a:buNone/>
                      </a:pPr>
                      <a:r>
                        <a:rPr lang="en" sz="1200">
                          <a:latin typeface="Roboto Slab"/>
                          <a:ea typeface="Roboto Slab"/>
                          <a:cs typeface="Roboto Slab"/>
                          <a:sym typeface="Roboto Slab"/>
                        </a:rPr>
                        <a:t>Actor</a:t>
                      </a:r>
                      <a:endParaRPr sz="1200">
                        <a:latin typeface="Roboto Slab"/>
                        <a:ea typeface="Roboto Slab"/>
                        <a:cs typeface="Roboto Slab"/>
                        <a:sym typeface="Roboto Slab"/>
                      </a:endParaRPr>
                    </a:p>
                  </a:txBody>
                  <a:tcPr marT="91425" marB="91425" marR="91425" marL="91425">
                    <a:solidFill>
                      <a:srgbClr val="FFE599"/>
                    </a:solidFill>
                  </a:tcPr>
                </a:tc>
                <a:tc>
                  <a:txBody>
                    <a:bodyPr/>
                    <a:lstStyle/>
                    <a:p>
                      <a:pPr indent="-304800" lvl="0" marL="457200" rtl="0" algn="l">
                        <a:spcBef>
                          <a:spcPts val="0"/>
                        </a:spcBef>
                        <a:spcAft>
                          <a:spcPts val="0"/>
                        </a:spcAft>
                        <a:buSzPts val="1200"/>
                        <a:buFont typeface="Roboto Slab"/>
                        <a:buChar char="●"/>
                      </a:pPr>
                      <a:r>
                        <a:rPr lang="en" sz="1200">
                          <a:latin typeface="Roboto Slab"/>
                          <a:ea typeface="Roboto Slab"/>
                          <a:cs typeface="Roboto Slab"/>
                          <a:sym typeface="Roboto Slab"/>
                        </a:rPr>
                        <a:t>Sensor-based data collection system</a:t>
                      </a:r>
                      <a:endParaRPr sz="1200">
                        <a:latin typeface="Roboto Slab"/>
                        <a:ea typeface="Roboto Slab"/>
                        <a:cs typeface="Roboto Slab"/>
                        <a:sym typeface="Roboto Slab"/>
                      </a:endParaRPr>
                    </a:p>
                    <a:p>
                      <a:pPr indent="-304800" lvl="0" marL="457200" rtl="0" algn="l">
                        <a:spcBef>
                          <a:spcPts val="0"/>
                        </a:spcBef>
                        <a:spcAft>
                          <a:spcPts val="0"/>
                        </a:spcAft>
                        <a:buSzPts val="1200"/>
                        <a:buFont typeface="Roboto Slab"/>
                        <a:buChar char="●"/>
                      </a:pPr>
                      <a:r>
                        <a:rPr lang="en" sz="1200">
                          <a:latin typeface="Roboto Slab"/>
                          <a:ea typeface="Roboto Slab"/>
                          <a:cs typeface="Roboto Slab"/>
                          <a:sym typeface="Roboto Slab"/>
                        </a:rPr>
                        <a:t>Home owners</a:t>
                      </a:r>
                      <a:endParaRPr sz="1200">
                        <a:latin typeface="Roboto Slab"/>
                        <a:ea typeface="Roboto Slab"/>
                        <a:cs typeface="Roboto Slab"/>
                        <a:sym typeface="Roboto Slab"/>
                      </a:endParaRPr>
                    </a:p>
                  </a:txBody>
                  <a:tcPr marT="91425" marB="91425" marR="91425" marL="91425"/>
                </a:tc>
              </a:tr>
              <a:tr h="357275">
                <a:tc>
                  <a:txBody>
                    <a:bodyPr/>
                    <a:lstStyle/>
                    <a:p>
                      <a:pPr indent="0" lvl="0" marL="0" rtl="0" algn="l">
                        <a:spcBef>
                          <a:spcPts val="0"/>
                        </a:spcBef>
                        <a:spcAft>
                          <a:spcPts val="0"/>
                        </a:spcAft>
                        <a:buNone/>
                      </a:pPr>
                      <a:r>
                        <a:rPr lang="en" sz="1200">
                          <a:latin typeface="Roboto Slab"/>
                          <a:ea typeface="Roboto Slab"/>
                          <a:cs typeface="Roboto Slab"/>
                          <a:sym typeface="Roboto Slab"/>
                        </a:rPr>
                        <a:t>Preconditions</a:t>
                      </a:r>
                      <a:endParaRPr sz="1200">
                        <a:latin typeface="Roboto Slab"/>
                        <a:ea typeface="Roboto Slab"/>
                        <a:cs typeface="Roboto Slab"/>
                        <a:sym typeface="Roboto Slab"/>
                      </a:endParaRPr>
                    </a:p>
                  </a:txBody>
                  <a:tcPr marT="91425" marB="91425" marR="91425" marL="91425">
                    <a:solidFill>
                      <a:srgbClr val="FFE599"/>
                    </a:solidFill>
                  </a:tcPr>
                </a:tc>
                <a:tc>
                  <a:txBody>
                    <a:bodyPr/>
                    <a:lstStyle/>
                    <a:p>
                      <a:pPr indent="-304800" lvl="0" marL="457200" rtl="0" algn="l">
                        <a:spcBef>
                          <a:spcPts val="0"/>
                        </a:spcBef>
                        <a:spcAft>
                          <a:spcPts val="0"/>
                        </a:spcAft>
                        <a:buClr>
                          <a:srgbClr val="000000"/>
                        </a:buClr>
                        <a:buSzPts val="1200"/>
                        <a:buFont typeface="Roboto Slab"/>
                        <a:buChar char="●"/>
                      </a:pPr>
                      <a:r>
                        <a:rPr lang="en" sz="1200">
                          <a:latin typeface="Roboto Slab"/>
                          <a:ea typeface="Roboto Slab"/>
                          <a:cs typeface="Roboto Slab"/>
                          <a:sym typeface="Roboto Slab"/>
                        </a:rPr>
                        <a:t>Sensor-based data collection system is connected to Wi-Fi</a:t>
                      </a:r>
                      <a:endParaRPr sz="1200">
                        <a:latin typeface="Roboto Slab"/>
                        <a:ea typeface="Roboto Slab"/>
                        <a:cs typeface="Roboto Slab"/>
                        <a:sym typeface="Roboto Slab"/>
                      </a:endParaRPr>
                    </a:p>
                    <a:p>
                      <a:pPr indent="-304800" lvl="0" marL="457200" rtl="0" algn="l">
                        <a:spcBef>
                          <a:spcPts val="0"/>
                        </a:spcBef>
                        <a:spcAft>
                          <a:spcPts val="0"/>
                        </a:spcAft>
                        <a:buClr>
                          <a:srgbClr val="000000"/>
                        </a:buClr>
                        <a:buSzPts val="1200"/>
                        <a:buFont typeface="Roboto Slab"/>
                        <a:buChar char="●"/>
                      </a:pPr>
                      <a:r>
                        <a:rPr lang="en" sz="1200">
                          <a:latin typeface="Roboto Slab"/>
                          <a:ea typeface="Roboto Slab"/>
                          <a:cs typeface="Roboto Slab"/>
                          <a:sym typeface="Roboto Slab"/>
                        </a:rPr>
                        <a:t>Sensor-based data collection system is functional</a:t>
                      </a:r>
                      <a:endParaRPr sz="1200">
                        <a:latin typeface="Roboto Slab"/>
                        <a:ea typeface="Roboto Slab"/>
                        <a:cs typeface="Roboto Slab"/>
                        <a:sym typeface="Roboto Slab"/>
                      </a:endParaRPr>
                    </a:p>
                  </a:txBody>
                  <a:tcPr marT="91425" marB="91425" marR="91425" marL="91425"/>
                </a:tc>
              </a:tr>
              <a:tr h="353825">
                <a:tc>
                  <a:txBody>
                    <a:bodyPr/>
                    <a:lstStyle/>
                    <a:p>
                      <a:pPr indent="0" lvl="0" marL="0" rtl="0" algn="l">
                        <a:spcBef>
                          <a:spcPts val="0"/>
                        </a:spcBef>
                        <a:spcAft>
                          <a:spcPts val="0"/>
                        </a:spcAft>
                        <a:buNone/>
                      </a:pPr>
                      <a:r>
                        <a:rPr lang="en" sz="1200">
                          <a:latin typeface="Roboto Slab"/>
                          <a:ea typeface="Roboto Slab"/>
                          <a:cs typeface="Roboto Slab"/>
                          <a:sym typeface="Roboto Slab"/>
                        </a:rPr>
                        <a:t>Description</a:t>
                      </a:r>
                      <a:endParaRPr sz="1200">
                        <a:latin typeface="Roboto Slab"/>
                        <a:ea typeface="Roboto Slab"/>
                        <a:cs typeface="Roboto Slab"/>
                        <a:sym typeface="Roboto Slab"/>
                      </a:endParaRPr>
                    </a:p>
                  </a:txBody>
                  <a:tcPr marT="91425" marB="91425" marR="91425" marL="91425">
                    <a:solidFill>
                      <a:srgbClr val="FFE599"/>
                    </a:solidFill>
                  </a:tcPr>
                </a:tc>
                <a:tc>
                  <a:txBody>
                    <a:bodyPr/>
                    <a:lstStyle/>
                    <a:p>
                      <a:pPr indent="-304800" lvl="0" marL="457200" rtl="0" algn="l">
                        <a:spcBef>
                          <a:spcPts val="0"/>
                        </a:spcBef>
                        <a:spcAft>
                          <a:spcPts val="0"/>
                        </a:spcAft>
                        <a:buSzPts val="1200"/>
                        <a:buFont typeface="Roboto Slab"/>
                        <a:buAutoNum type="arabicPeriod"/>
                      </a:pPr>
                      <a:r>
                        <a:rPr lang="en" sz="1200">
                          <a:latin typeface="Roboto Slab"/>
                          <a:ea typeface="Roboto Slab"/>
                          <a:cs typeface="Roboto Slab"/>
                          <a:sym typeface="Roboto Slab"/>
                        </a:rPr>
                        <a:t>Sensor-based data collection collects real-time data on a number of metrics</a:t>
                      </a:r>
                      <a:endParaRPr sz="1200">
                        <a:latin typeface="Roboto Slab"/>
                        <a:ea typeface="Roboto Slab"/>
                        <a:cs typeface="Roboto Slab"/>
                        <a:sym typeface="Roboto Slab"/>
                      </a:endParaRPr>
                    </a:p>
                    <a:p>
                      <a:pPr indent="-304800" lvl="0" marL="457200" rtl="0" algn="l">
                        <a:spcBef>
                          <a:spcPts val="0"/>
                        </a:spcBef>
                        <a:spcAft>
                          <a:spcPts val="0"/>
                        </a:spcAft>
                        <a:buSzPts val="1200"/>
                        <a:buFont typeface="Roboto Slab"/>
                        <a:buAutoNum type="arabicPeriod"/>
                      </a:pPr>
                      <a:r>
                        <a:rPr lang="en" sz="1200">
                          <a:latin typeface="Roboto Slab"/>
                          <a:ea typeface="Roboto Slab"/>
                          <a:cs typeface="Roboto Slab"/>
                          <a:sym typeface="Roboto Slab"/>
                        </a:rPr>
                        <a:t>System checks this data against existing thresholds</a:t>
                      </a:r>
                      <a:endParaRPr sz="1200">
                        <a:latin typeface="Roboto Slab"/>
                        <a:ea typeface="Roboto Slab"/>
                        <a:cs typeface="Roboto Slab"/>
                        <a:sym typeface="Roboto Slab"/>
                      </a:endParaRPr>
                    </a:p>
                    <a:p>
                      <a:pPr indent="-304800" lvl="0" marL="457200" rtl="0" algn="l">
                        <a:spcBef>
                          <a:spcPts val="0"/>
                        </a:spcBef>
                        <a:spcAft>
                          <a:spcPts val="0"/>
                        </a:spcAft>
                        <a:buSzPts val="1200"/>
                        <a:buFont typeface="Roboto Slab"/>
                        <a:buAutoNum type="arabicPeriod"/>
                      </a:pPr>
                      <a:r>
                        <a:rPr lang="en" sz="1200">
                          <a:latin typeface="Roboto Slab"/>
                          <a:ea typeface="Roboto Slab"/>
                          <a:cs typeface="Roboto Slab"/>
                          <a:sym typeface="Roboto Slab"/>
                        </a:rPr>
                        <a:t>If threshold is exceeded, a warning is sent to the appropriate parties</a:t>
                      </a:r>
                      <a:endParaRPr sz="1200">
                        <a:latin typeface="Roboto Slab"/>
                        <a:ea typeface="Roboto Slab"/>
                        <a:cs typeface="Roboto Slab"/>
                        <a:sym typeface="Roboto Slab"/>
                      </a:endParaRPr>
                    </a:p>
                  </a:txBody>
                  <a:tcPr marT="91425" marB="91425" marR="91425" marL="91425"/>
                </a:tc>
              </a:tr>
              <a:tr h="353825">
                <a:tc>
                  <a:txBody>
                    <a:bodyPr/>
                    <a:lstStyle/>
                    <a:p>
                      <a:pPr indent="0" lvl="0" marL="0" rtl="0" algn="l">
                        <a:spcBef>
                          <a:spcPts val="0"/>
                        </a:spcBef>
                        <a:spcAft>
                          <a:spcPts val="0"/>
                        </a:spcAft>
                        <a:buNone/>
                      </a:pPr>
                      <a:r>
                        <a:rPr lang="en" sz="1200">
                          <a:latin typeface="Roboto Slab"/>
                          <a:ea typeface="Roboto Slab"/>
                          <a:cs typeface="Roboto Slab"/>
                          <a:sym typeface="Roboto Slab"/>
                        </a:rPr>
                        <a:t>Alternative Scenarios</a:t>
                      </a:r>
                      <a:endParaRPr sz="12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200" u="sng">
                          <a:latin typeface="Roboto Slab"/>
                          <a:ea typeface="Roboto Slab"/>
                          <a:cs typeface="Roboto Slab"/>
                          <a:sym typeface="Roboto Slab"/>
                        </a:rPr>
                        <a:t>Data exceeds thresholds and reaches dangerous levels:</a:t>
                      </a:r>
                      <a:r>
                        <a:rPr lang="en" sz="1200">
                          <a:latin typeface="Roboto Slab"/>
                          <a:ea typeface="Roboto Slab"/>
                          <a:cs typeface="Roboto Slab"/>
                          <a:sym typeface="Roboto Slab"/>
                        </a:rPr>
                        <a:t> System automatically notifies authorities about this emergency</a:t>
                      </a:r>
                      <a:endParaRPr sz="1200">
                        <a:latin typeface="Roboto Slab"/>
                        <a:ea typeface="Roboto Slab"/>
                        <a:cs typeface="Roboto Slab"/>
                        <a:sym typeface="Roboto Slab"/>
                      </a:endParaRPr>
                    </a:p>
                  </a:txBody>
                  <a:tcPr marT="91425" marB="91425" marR="91425" marL="91425"/>
                </a:tc>
              </a:tr>
              <a:tr h="361700">
                <a:tc>
                  <a:txBody>
                    <a:bodyPr/>
                    <a:lstStyle/>
                    <a:p>
                      <a:pPr indent="0" lvl="0" marL="0" rtl="0" algn="l">
                        <a:spcBef>
                          <a:spcPts val="0"/>
                        </a:spcBef>
                        <a:spcAft>
                          <a:spcPts val="0"/>
                        </a:spcAft>
                        <a:buNone/>
                      </a:pPr>
                      <a:r>
                        <a:rPr lang="en" sz="1200">
                          <a:latin typeface="Roboto Slab"/>
                          <a:ea typeface="Roboto Slab"/>
                          <a:cs typeface="Roboto Slab"/>
                          <a:sym typeface="Roboto Slab"/>
                        </a:rPr>
                        <a:t>Postconditions</a:t>
                      </a:r>
                      <a:endParaRPr sz="12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200">
                          <a:latin typeface="Roboto Slab"/>
                          <a:ea typeface="Roboto Slab"/>
                          <a:cs typeface="Roboto Slab"/>
                          <a:sym typeface="Roboto Slab"/>
                        </a:rPr>
                        <a:t>Metrics are kept within appropriate levels, and users have a quick response system available in case metrics exceed thresholds.</a:t>
                      </a:r>
                      <a:endParaRPr sz="1200">
                        <a:latin typeface="Roboto Slab"/>
                        <a:ea typeface="Roboto Slab"/>
                        <a:cs typeface="Roboto Slab"/>
                        <a:sym typeface="Roboto Slab"/>
                      </a:endParaRPr>
                    </a:p>
                  </a:txBody>
                  <a:tcPr marT="91425" marB="91425" marR="91425" marL="91425"/>
                </a:tc>
              </a:tr>
            </a:tbl>
          </a:graphicData>
        </a:graphic>
      </p:graphicFrame>
      <p:sp>
        <p:nvSpPr>
          <p:cNvPr id="460" name="Google Shape;460;p61"/>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4" name="Shape 464"/>
        <p:cNvGrpSpPr/>
        <p:nvPr/>
      </p:nvGrpSpPr>
      <p:grpSpPr>
        <a:xfrm>
          <a:off x="0" y="0"/>
          <a:ext cx="0" cy="0"/>
          <a:chOff x="0" y="0"/>
          <a:chExt cx="0" cy="0"/>
        </a:xfrm>
      </p:grpSpPr>
      <p:sp>
        <p:nvSpPr>
          <p:cNvPr id="465" name="Google Shape;465;p62"/>
          <p:cNvSpPr txBox="1"/>
          <p:nvPr>
            <p:ph type="title"/>
          </p:nvPr>
        </p:nvSpPr>
        <p:spPr>
          <a:xfrm>
            <a:off x="311700" y="2926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Case Description 5</a:t>
            </a:r>
            <a:endParaRPr/>
          </a:p>
        </p:txBody>
      </p:sp>
      <p:graphicFrame>
        <p:nvGraphicFramePr>
          <p:cNvPr id="466" name="Google Shape;466;p62"/>
          <p:cNvGraphicFramePr/>
          <p:nvPr/>
        </p:nvGraphicFramePr>
        <p:xfrm>
          <a:off x="311700" y="1000075"/>
          <a:ext cx="3000000" cy="3000000"/>
        </p:xfrm>
        <a:graphic>
          <a:graphicData uri="http://schemas.openxmlformats.org/drawingml/2006/table">
            <a:tbl>
              <a:tblPr>
                <a:noFill/>
                <a:tableStyleId>{A1188DDA-330B-40CC-8A75-E79BF9BE524F}</a:tableStyleId>
              </a:tblPr>
              <a:tblGrid>
                <a:gridCol w="2097425"/>
                <a:gridCol w="6423175"/>
              </a:tblGrid>
              <a:tr h="341350">
                <a:tc>
                  <a:txBody>
                    <a:bodyPr/>
                    <a:lstStyle/>
                    <a:p>
                      <a:pPr indent="0" lvl="0" marL="0" rtl="0" algn="l">
                        <a:spcBef>
                          <a:spcPts val="0"/>
                        </a:spcBef>
                        <a:spcAft>
                          <a:spcPts val="0"/>
                        </a:spcAft>
                        <a:buNone/>
                      </a:pPr>
                      <a:r>
                        <a:rPr lang="en" sz="1100">
                          <a:latin typeface="Roboto Slab"/>
                          <a:ea typeface="Roboto Slab"/>
                          <a:cs typeface="Roboto Slab"/>
                          <a:sym typeface="Roboto Slab"/>
                        </a:rPr>
                        <a:t>Name</a:t>
                      </a:r>
                      <a:endParaRPr sz="11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100">
                          <a:latin typeface="Roboto Slab"/>
                          <a:ea typeface="Roboto Slab"/>
                          <a:cs typeface="Roboto Slab"/>
                          <a:sym typeface="Roboto Slab"/>
                        </a:rPr>
                        <a:t>Post data about stock</a:t>
                      </a:r>
                      <a:endParaRPr sz="1100">
                        <a:latin typeface="Roboto Slab"/>
                        <a:ea typeface="Roboto Slab"/>
                        <a:cs typeface="Roboto Slab"/>
                        <a:sym typeface="Roboto Slab"/>
                      </a:endParaRPr>
                    </a:p>
                  </a:txBody>
                  <a:tcPr marT="91425" marB="91425" marR="91425" marL="91425"/>
                </a:tc>
              </a:tr>
              <a:tr h="511150">
                <a:tc>
                  <a:txBody>
                    <a:bodyPr/>
                    <a:lstStyle/>
                    <a:p>
                      <a:pPr indent="0" lvl="0" marL="0" rtl="0" algn="l">
                        <a:spcBef>
                          <a:spcPts val="0"/>
                        </a:spcBef>
                        <a:spcAft>
                          <a:spcPts val="0"/>
                        </a:spcAft>
                        <a:buNone/>
                      </a:pPr>
                      <a:r>
                        <a:rPr lang="en" sz="1100">
                          <a:latin typeface="Roboto Slab"/>
                          <a:ea typeface="Roboto Slab"/>
                          <a:cs typeface="Roboto Slab"/>
                          <a:sym typeface="Roboto Slab"/>
                        </a:rPr>
                        <a:t>Summary</a:t>
                      </a:r>
                      <a:endParaRPr sz="11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100">
                          <a:latin typeface="Roboto Slab"/>
                          <a:ea typeface="Roboto Slab"/>
                          <a:cs typeface="Roboto Slab"/>
                          <a:sym typeface="Roboto Slab"/>
                        </a:rPr>
                        <a:t>Supermarket owners post information about their stock on the system for home owners to view.</a:t>
                      </a:r>
                      <a:endParaRPr sz="1100">
                        <a:latin typeface="Roboto Slab"/>
                        <a:ea typeface="Roboto Slab"/>
                        <a:cs typeface="Roboto Slab"/>
                        <a:sym typeface="Roboto Slab"/>
                      </a:endParaRPr>
                    </a:p>
                  </a:txBody>
                  <a:tcPr marT="91425" marB="91425" marR="91425" marL="91425"/>
                </a:tc>
              </a:tr>
              <a:tr h="341350">
                <a:tc>
                  <a:txBody>
                    <a:bodyPr/>
                    <a:lstStyle/>
                    <a:p>
                      <a:pPr indent="0" lvl="0" marL="0" rtl="0" algn="l">
                        <a:spcBef>
                          <a:spcPts val="0"/>
                        </a:spcBef>
                        <a:spcAft>
                          <a:spcPts val="0"/>
                        </a:spcAft>
                        <a:buNone/>
                      </a:pPr>
                      <a:r>
                        <a:rPr lang="en" sz="1100">
                          <a:latin typeface="Roboto Slab"/>
                          <a:ea typeface="Roboto Slab"/>
                          <a:cs typeface="Roboto Slab"/>
                          <a:sym typeface="Roboto Slab"/>
                        </a:rPr>
                        <a:t>Actor</a:t>
                      </a:r>
                      <a:endParaRPr sz="1100">
                        <a:latin typeface="Roboto Slab"/>
                        <a:ea typeface="Roboto Slab"/>
                        <a:cs typeface="Roboto Slab"/>
                        <a:sym typeface="Roboto Slab"/>
                      </a:endParaRPr>
                    </a:p>
                  </a:txBody>
                  <a:tcPr marT="91425" marB="91425" marR="91425" marL="91425">
                    <a:solidFill>
                      <a:srgbClr val="FFE599"/>
                    </a:solidFill>
                  </a:tcPr>
                </a:tc>
                <a:tc>
                  <a:txBody>
                    <a:bodyPr/>
                    <a:lstStyle/>
                    <a:p>
                      <a:pPr indent="-298450" lvl="0" marL="457200" rtl="0" algn="l">
                        <a:spcBef>
                          <a:spcPts val="0"/>
                        </a:spcBef>
                        <a:spcAft>
                          <a:spcPts val="0"/>
                        </a:spcAft>
                        <a:buSzPts val="1100"/>
                        <a:buFont typeface="Roboto Slab"/>
                        <a:buChar char="●"/>
                      </a:pPr>
                      <a:r>
                        <a:rPr lang="en" sz="1100">
                          <a:latin typeface="Roboto Slab"/>
                          <a:ea typeface="Roboto Slab"/>
                          <a:cs typeface="Roboto Slab"/>
                          <a:sym typeface="Roboto Slab"/>
                        </a:rPr>
                        <a:t>Supermarket Owners</a:t>
                      </a:r>
                      <a:endParaRPr sz="1100">
                        <a:latin typeface="Roboto Slab"/>
                        <a:ea typeface="Roboto Slab"/>
                        <a:cs typeface="Roboto Slab"/>
                        <a:sym typeface="Roboto Slab"/>
                      </a:endParaRPr>
                    </a:p>
                    <a:p>
                      <a:pPr indent="-298450" lvl="0" marL="457200" rtl="0" algn="l">
                        <a:spcBef>
                          <a:spcPts val="0"/>
                        </a:spcBef>
                        <a:spcAft>
                          <a:spcPts val="0"/>
                        </a:spcAft>
                        <a:buSzPts val="1100"/>
                        <a:buFont typeface="Roboto Slab"/>
                        <a:buChar char="●"/>
                      </a:pPr>
                      <a:r>
                        <a:rPr lang="en" sz="1100">
                          <a:latin typeface="Roboto Slab"/>
                          <a:ea typeface="Roboto Slab"/>
                          <a:cs typeface="Roboto Slab"/>
                          <a:sym typeface="Roboto Slab"/>
                        </a:rPr>
                        <a:t>Inventory management system</a:t>
                      </a:r>
                      <a:endParaRPr sz="1100">
                        <a:latin typeface="Roboto Slab"/>
                        <a:ea typeface="Roboto Slab"/>
                        <a:cs typeface="Roboto Slab"/>
                        <a:sym typeface="Roboto Slab"/>
                      </a:endParaRPr>
                    </a:p>
                  </a:txBody>
                  <a:tcPr marT="91425" marB="91425" marR="91425" marL="91425"/>
                </a:tc>
              </a:tr>
              <a:tr h="680950">
                <a:tc>
                  <a:txBody>
                    <a:bodyPr/>
                    <a:lstStyle/>
                    <a:p>
                      <a:pPr indent="0" lvl="0" marL="0" rtl="0" algn="l">
                        <a:spcBef>
                          <a:spcPts val="0"/>
                        </a:spcBef>
                        <a:spcAft>
                          <a:spcPts val="0"/>
                        </a:spcAft>
                        <a:buNone/>
                      </a:pPr>
                      <a:r>
                        <a:rPr lang="en" sz="1100">
                          <a:latin typeface="Roboto Slab"/>
                          <a:ea typeface="Roboto Slab"/>
                          <a:cs typeface="Roboto Slab"/>
                          <a:sym typeface="Roboto Slab"/>
                        </a:rPr>
                        <a:t>Preconditions</a:t>
                      </a:r>
                      <a:endParaRPr sz="1100">
                        <a:latin typeface="Roboto Slab"/>
                        <a:ea typeface="Roboto Slab"/>
                        <a:cs typeface="Roboto Slab"/>
                        <a:sym typeface="Roboto Slab"/>
                      </a:endParaRPr>
                    </a:p>
                  </a:txBody>
                  <a:tcPr marT="91425" marB="91425" marR="91425" marL="91425">
                    <a:solidFill>
                      <a:srgbClr val="FFE599"/>
                    </a:solidFill>
                  </a:tcPr>
                </a:tc>
                <a:tc>
                  <a:txBody>
                    <a:bodyPr/>
                    <a:lstStyle/>
                    <a:p>
                      <a:pPr indent="-298450" lvl="0" marL="457200" rtl="0" algn="l">
                        <a:spcBef>
                          <a:spcPts val="0"/>
                        </a:spcBef>
                        <a:spcAft>
                          <a:spcPts val="0"/>
                        </a:spcAft>
                        <a:buClr>
                          <a:srgbClr val="000000"/>
                        </a:buClr>
                        <a:buSzPts val="1100"/>
                        <a:buFont typeface="Roboto Slab"/>
                        <a:buChar char="●"/>
                      </a:pPr>
                      <a:r>
                        <a:rPr lang="en" sz="1100">
                          <a:latin typeface="Roboto Slab"/>
                          <a:ea typeface="Roboto Slab"/>
                          <a:cs typeface="Roboto Slab"/>
                          <a:sym typeface="Roboto Slab"/>
                        </a:rPr>
                        <a:t>Users are validated</a:t>
                      </a:r>
                      <a:endParaRPr sz="1100">
                        <a:latin typeface="Roboto Slab"/>
                        <a:ea typeface="Roboto Slab"/>
                        <a:cs typeface="Roboto Slab"/>
                        <a:sym typeface="Roboto Slab"/>
                      </a:endParaRPr>
                    </a:p>
                    <a:p>
                      <a:pPr indent="-298450" lvl="0" marL="457200" rtl="0" algn="l">
                        <a:spcBef>
                          <a:spcPts val="0"/>
                        </a:spcBef>
                        <a:spcAft>
                          <a:spcPts val="0"/>
                        </a:spcAft>
                        <a:buClr>
                          <a:srgbClr val="000000"/>
                        </a:buClr>
                        <a:buSzPts val="1100"/>
                        <a:buFont typeface="Roboto Slab"/>
                        <a:buChar char="●"/>
                      </a:pPr>
                      <a:r>
                        <a:rPr lang="en" sz="1100">
                          <a:latin typeface="Roboto Slab"/>
                          <a:ea typeface="Roboto Slab"/>
                          <a:cs typeface="Roboto Slab"/>
                          <a:sym typeface="Roboto Slab"/>
                        </a:rPr>
                        <a:t>Users are connected to Wi-Fi</a:t>
                      </a:r>
                      <a:endParaRPr sz="1100">
                        <a:latin typeface="Roboto Slab"/>
                        <a:ea typeface="Roboto Slab"/>
                        <a:cs typeface="Roboto Slab"/>
                        <a:sym typeface="Roboto Slab"/>
                      </a:endParaRPr>
                    </a:p>
                    <a:p>
                      <a:pPr indent="-298450" lvl="0" marL="457200" rtl="0" algn="l">
                        <a:spcBef>
                          <a:spcPts val="0"/>
                        </a:spcBef>
                        <a:spcAft>
                          <a:spcPts val="0"/>
                        </a:spcAft>
                        <a:buClr>
                          <a:srgbClr val="000000"/>
                        </a:buClr>
                        <a:buSzPts val="1100"/>
                        <a:buFont typeface="Roboto Slab"/>
                        <a:buChar char="●"/>
                      </a:pPr>
                      <a:r>
                        <a:rPr lang="en" sz="1100">
                          <a:latin typeface="Roboto Slab"/>
                          <a:ea typeface="Roboto Slab"/>
                          <a:cs typeface="Roboto Slab"/>
                          <a:sym typeface="Roboto Slab"/>
                        </a:rPr>
                        <a:t>Inventory management system is functional</a:t>
                      </a:r>
                      <a:endParaRPr sz="1100">
                        <a:latin typeface="Roboto Slab"/>
                        <a:ea typeface="Roboto Slab"/>
                        <a:cs typeface="Roboto Slab"/>
                        <a:sym typeface="Roboto Slab"/>
                      </a:endParaRPr>
                    </a:p>
                  </a:txBody>
                  <a:tcPr marT="91425" marB="91425" marR="91425" marL="91425"/>
                </a:tc>
              </a:tr>
              <a:tr h="552950">
                <a:tc>
                  <a:txBody>
                    <a:bodyPr/>
                    <a:lstStyle/>
                    <a:p>
                      <a:pPr indent="0" lvl="0" marL="0" rtl="0" algn="l">
                        <a:spcBef>
                          <a:spcPts val="0"/>
                        </a:spcBef>
                        <a:spcAft>
                          <a:spcPts val="0"/>
                        </a:spcAft>
                        <a:buNone/>
                      </a:pPr>
                      <a:r>
                        <a:rPr lang="en" sz="1100">
                          <a:latin typeface="Roboto Slab"/>
                          <a:ea typeface="Roboto Slab"/>
                          <a:cs typeface="Roboto Slab"/>
                          <a:sym typeface="Roboto Slab"/>
                        </a:rPr>
                        <a:t>Description</a:t>
                      </a:r>
                      <a:endParaRPr sz="1100">
                        <a:latin typeface="Roboto Slab"/>
                        <a:ea typeface="Roboto Slab"/>
                        <a:cs typeface="Roboto Slab"/>
                        <a:sym typeface="Roboto Slab"/>
                      </a:endParaRPr>
                    </a:p>
                  </a:txBody>
                  <a:tcPr marT="91425" marB="91425" marR="91425" marL="91425">
                    <a:solidFill>
                      <a:srgbClr val="FFE599"/>
                    </a:solidFill>
                  </a:tcPr>
                </a:tc>
                <a:tc>
                  <a:txBody>
                    <a:bodyPr/>
                    <a:lstStyle/>
                    <a:p>
                      <a:pPr indent="-298450" lvl="0" marL="457200" rtl="0" algn="l">
                        <a:spcBef>
                          <a:spcPts val="0"/>
                        </a:spcBef>
                        <a:spcAft>
                          <a:spcPts val="0"/>
                        </a:spcAft>
                        <a:buSzPts val="1100"/>
                        <a:buFont typeface="Roboto Slab"/>
                        <a:buAutoNum type="arabicPeriod"/>
                      </a:pPr>
                      <a:r>
                        <a:rPr lang="en" sz="1100">
                          <a:latin typeface="Roboto Slab"/>
                          <a:ea typeface="Roboto Slab"/>
                          <a:cs typeface="Roboto Slab"/>
                          <a:sym typeface="Roboto Slab"/>
                        </a:rPr>
                        <a:t>Users open their dashboard and choose to post information on new stock</a:t>
                      </a:r>
                      <a:endParaRPr sz="1100">
                        <a:latin typeface="Roboto Slab"/>
                        <a:ea typeface="Roboto Slab"/>
                        <a:cs typeface="Roboto Slab"/>
                        <a:sym typeface="Roboto Slab"/>
                      </a:endParaRPr>
                    </a:p>
                    <a:p>
                      <a:pPr indent="-298450" lvl="0" marL="457200" rtl="0" algn="l">
                        <a:spcBef>
                          <a:spcPts val="0"/>
                        </a:spcBef>
                        <a:spcAft>
                          <a:spcPts val="0"/>
                        </a:spcAft>
                        <a:buSzPts val="1100"/>
                        <a:buFont typeface="Roboto Slab"/>
                        <a:buAutoNum type="arabicPeriod"/>
                      </a:pPr>
                      <a:r>
                        <a:rPr lang="en" sz="1100">
                          <a:latin typeface="Roboto Slab"/>
                          <a:ea typeface="Roboto Slab"/>
                          <a:cs typeface="Roboto Slab"/>
                          <a:sym typeface="Roboto Slab"/>
                        </a:rPr>
                        <a:t>Users connect their </a:t>
                      </a:r>
                      <a:r>
                        <a:rPr lang="en" sz="1100">
                          <a:latin typeface="Roboto Slab"/>
                          <a:ea typeface="Roboto Slab"/>
                          <a:cs typeface="Roboto Slab"/>
                          <a:sym typeface="Roboto Slab"/>
                        </a:rPr>
                        <a:t>inventory management systems to the smart kitchen system</a:t>
                      </a:r>
                      <a:endParaRPr sz="1100">
                        <a:latin typeface="Roboto Slab"/>
                        <a:ea typeface="Roboto Slab"/>
                        <a:cs typeface="Roboto Slab"/>
                        <a:sym typeface="Roboto Slab"/>
                      </a:endParaRPr>
                    </a:p>
                  </a:txBody>
                  <a:tcPr marT="91425" marB="91425" marR="91425" marL="91425"/>
                </a:tc>
              </a:tr>
              <a:tr h="680950">
                <a:tc>
                  <a:txBody>
                    <a:bodyPr/>
                    <a:lstStyle/>
                    <a:p>
                      <a:pPr indent="0" lvl="0" marL="0" rtl="0" algn="l">
                        <a:spcBef>
                          <a:spcPts val="0"/>
                        </a:spcBef>
                        <a:spcAft>
                          <a:spcPts val="0"/>
                        </a:spcAft>
                        <a:buNone/>
                      </a:pPr>
                      <a:r>
                        <a:rPr lang="en" sz="1100">
                          <a:latin typeface="Roboto Slab"/>
                          <a:ea typeface="Roboto Slab"/>
                          <a:cs typeface="Roboto Slab"/>
                          <a:sym typeface="Roboto Slab"/>
                        </a:rPr>
                        <a:t>Alternative Scenarios</a:t>
                      </a:r>
                      <a:endParaRPr sz="11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100" u="sng">
                          <a:latin typeface="Roboto Slab"/>
                          <a:ea typeface="Roboto Slab"/>
                          <a:cs typeface="Roboto Slab"/>
                          <a:sym typeface="Roboto Slab"/>
                        </a:rPr>
                        <a:t>Inventory Management system could not be connected:</a:t>
                      </a:r>
                      <a:r>
                        <a:rPr lang="en" sz="1100">
                          <a:latin typeface="Roboto Slab"/>
                          <a:ea typeface="Roboto Slab"/>
                          <a:cs typeface="Roboto Slab"/>
                          <a:sym typeface="Roboto Slab"/>
                        </a:rPr>
                        <a:t> System sends an error message to the supermarket owners informing them of the error (if known) and requesting they try reconnecting and restarting the system.</a:t>
                      </a:r>
                      <a:endParaRPr sz="1100">
                        <a:latin typeface="Roboto Slab"/>
                        <a:ea typeface="Roboto Slab"/>
                        <a:cs typeface="Roboto Slab"/>
                        <a:sym typeface="Roboto Slab"/>
                      </a:endParaRPr>
                    </a:p>
                  </a:txBody>
                  <a:tcPr marT="91425" marB="91425" marR="91425" marL="91425"/>
                </a:tc>
              </a:tr>
              <a:tr h="378525">
                <a:tc>
                  <a:txBody>
                    <a:bodyPr/>
                    <a:lstStyle/>
                    <a:p>
                      <a:pPr indent="0" lvl="0" marL="0" rtl="0" algn="l">
                        <a:spcBef>
                          <a:spcPts val="0"/>
                        </a:spcBef>
                        <a:spcAft>
                          <a:spcPts val="0"/>
                        </a:spcAft>
                        <a:buNone/>
                      </a:pPr>
                      <a:r>
                        <a:rPr lang="en" sz="1100">
                          <a:latin typeface="Roboto Slab"/>
                          <a:ea typeface="Roboto Slab"/>
                          <a:cs typeface="Roboto Slab"/>
                          <a:sym typeface="Roboto Slab"/>
                        </a:rPr>
                        <a:t>Postconditions</a:t>
                      </a:r>
                      <a:endParaRPr sz="11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100">
                          <a:latin typeface="Roboto Slab"/>
                          <a:ea typeface="Roboto Slab"/>
                          <a:cs typeface="Roboto Slab"/>
                          <a:sym typeface="Roboto Slab"/>
                        </a:rPr>
                        <a:t>Stock data for supermarket owners is posted on the smart kitchen system and is available for </a:t>
                      </a:r>
                      <a:r>
                        <a:rPr lang="en" sz="1100">
                          <a:latin typeface="Roboto Slab"/>
                          <a:ea typeface="Roboto Slab"/>
                          <a:cs typeface="Roboto Slab"/>
                          <a:sym typeface="Roboto Slab"/>
                        </a:rPr>
                        <a:t>home owners</a:t>
                      </a:r>
                      <a:r>
                        <a:rPr lang="en" sz="1100">
                          <a:latin typeface="Roboto Slab"/>
                          <a:ea typeface="Roboto Slab"/>
                          <a:cs typeface="Roboto Slab"/>
                          <a:sym typeface="Roboto Slab"/>
                        </a:rPr>
                        <a:t> to view</a:t>
                      </a:r>
                      <a:endParaRPr sz="1100">
                        <a:latin typeface="Roboto Slab"/>
                        <a:ea typeface="Roboto Slab"/>
                        <a:cs typeface="Roboto Slab"/>
                        <a:sym typeface="Roboto Slab"/>
                      </a:endParaRPr>
                    </a:p>
                  </a:txBody>
                  <a:tcPr marT="91425" marB="91425" marR="91425" marL="91425"/>
                </a:tc>
              </a:tr>
            </a:tbl>
          </a:graphicData>
        </a:graphic>
      </p:graphicFrame>
      <p:sp>
        <p:nvSpPr>
          <p:cNvPr id="467" name="Google Shape;467;p62"/>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1" name="Shape 471"/>
        <p:cNvGrpSpPr/>
        <p:nvPr/>
      </p:nvGrpSpPr>
      <p:grpSpPr>
        <a:xfrm>
          <a:off x="0" y="0"/>
          <a:ext cx="0" cy="0"/>
          <a:chOff x="0" y="0"/>
          <a:chExt cx="0" cy="0"/>
        </a:xfrm>
      </p:grpSpPr>
      <p:sp>
        <p:nvSpPr>
          <p:cNvPr id="472" name="Google Shape;472;p63"/>
          <p:cNvSpPr txBox="1"/>
          <p:nvPr>
            <p:ph type="title"/>
          </p:nvPr>
        </p:nvSpPr>
        <p:spPr>
          <a:xfrm>
            <a:off x="311700" y="2926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Use Case Description 6</a:t>
            </a:r>
            <a:endParaRPr/>
          </a:p>
        </p:txBody>
      </p:sp>
      <p:graphicFrame>
        <p:nvGraphicFramePr>
          <p:cNvPr id="473" name="Google Shape;473;p63"/>
          <p:cNvGraphicFramePr/>
          <p:nvPr/>
        </p:nvGraphicFramePr>
        <p:xfrm>
          <a:off x="311700" y="1000075"/>
          <a:ext cx="3000000" cy="3000000"/>
        </p:xfrm>
        <a:graphic>
          <a:graphicData uri="http://schemas.openxmlformats.org/drawingml/2006/table">
            <a:tbl>
              <a:tblPr>
                <a:noFill/>
                <a:tableStyleId>{A1188DDA-330B-40CC-8A75-E79BF9BE524F}</a:tableStyleId>
              </a:tblPr>
              <a:tblGrid>
                <a:gridCol w="2097425"/>
                <a:gridCol w="6423175"/>
              </a:tblGrid>
              <a:tr h="369425">
                <a:tc>
                  <a:txBody>
                    <a:bodyPr/>
                    <a:lstStyle/>
                    <a:p>
                      <a:pPr indent="0" lvl="0" marL="0" rtl="0" algn="l">
                        <a:spcBef>
                          <a:spcPts val="0"/>
                        </a:spcBef>
                        <a:spcAft>
                          <a:spcPts val="0"/>
                        </a:spcAft>
                        <a:buNone/>
                      </a:pPr>
                      <a:r>
                        <a:rPr lang="en" sz="1200">
                          <a:latin typeface="Roboto Slab"/>
                          <a:ea typeface="Roboto Slab"/>
                          <a:cs typeface="Roboto Slab"/>
                          <a:sym typeface="Roboto Slab"/>
                        </a:rPr>
                        <a:t>Name</a:t>
                      </a:r>
                      <a:endParaRPr sz="12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200">
                          <a:latin typeface="Roboto Slab"/>
                          <a:ea typeface="Roboto Slab"/>
                          <a:cs typeface="Roboto Slab"/>
                          <a:sym typeface="Roboto Slab"/>
                        </a:rPr>
                        <a:t>View statistics about items homeowners buy</a:t>
                      </a:r>
                      <a:endParaRPr sz="1200">
                        <a:latin typeface="Roboto Slab"/>
                        <a:ea typeface="Roboto Slab"/>
                        <a:cs typeface="Roboto Slab"/>
                        <a:sym typeface="Roboto Slab"/>
                      </a:endParaRPr>
                    </a:p>
                  </a:txBody>
                  <a:tcPr marT="91425" marB="91425" marR="91425" marL="91425"/>
                </a:tc>
              </a:tr>
              <a:tr h="369425">
                <a:tc>
                  <a:txBody>
                    <a:bodyPr/>
                    <a:lstStyle/>
                    <a:p>
                      <a:pPr indent="0" lvl="0" marL="0" rtl="0" algn="l">
                        <a:spcBef>
                          <a:spcPts val="0"/>
                        </a:spcBef>
                        <a:spcAft>
                          <a:spcPts val="0"/>
                        </a:spcAft>
                        <a:buNone/>
                      </a:pPr>
                      <a:r>
                        <a:rPr lang="en" sz="1200">
                          <a:latin typeface="Roboto Slab"/>
                          <a:ea typeface="Roboto Slab"/>
                          <a:cs typeface="Roboto Slab"/>
                          <a:sym typeface="Roboto Slab"/>
                        </a:rPr>
                        <a:t>Summary</a:t>
                      </a:r>
                      <a:endParaRPr sz="12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200">
                          <a:latin typeface="Roboto Slab"/>
                          <a:ea typeface="Roboto Slab"/>
                          <a:cs typeface="Roboto Slab"/>
                          <a:sym typeface="Roboto Slab"/>
                        </a:rPr>
                        <a:t>Supermarket owners can view data about items home owners have in their kitchens</a:t>
                      </a:r>
                      <a:endParaRPr sz="1200">
                        <a:latin typeface="Roboto Slab"/>
                        <a:ea typeface="Roboto Slab"/>
                        <a:cs typeface="Roboto Slab"/>
                        <a:sym typeface="Roboto Slab"/>
                      </a:endParaRPr>
                    </a:p>
                  </a:txBody>
                  <a:tcPr marT="91425" marB="91425" marR="91425" marL="91425"/>
                </a:tc>
              </a:tr>
              <a:tr h="369425">
                <a:tc>
                  <a:txBody>
                    <a:bodyPr/>
                    <a:lstStyle/>
                    <a:p>
                      <a:pPr indent="0" lvl="0" marL="0" rtl="0" algn="l">
                        <a:spcBef>
                          <a:spcPts val="0"/>
                        </a:spcBef>
                        <a:spcAft>
                          <a:spcPts val="0"/>
                        </a:spcAft>
                        <a:buNone/>
                      </a:pPr>
                      <a:r>
                        <a:rPr lang="en" sz="1200">
                          <a:latin typeface="Roboto Slab"/>
                          <a:ea typeface="Roboto Slab"/>
                          <a:cs typeface="Roboto Slab"/>
                          <a:sym typeface="Roboto Slab"/>
                        </a:rPr>
                        <a:t>Actor</a:t>
                      </a:r>
                      <a:endParaRPr sz="1200">
                        <a:latin typeface="Roboto Slab"/>
                        <a:ea typeface="Roboto Slab"/>
                        <a:cs typeface="Roboto Slab"/>
                        <a:sym typeface="Roboto Slab"/>
                      </a:endParaRPr>
                    </a:p>
                  </a:txBody>
                  <a:tcPr marT="91425" marB="91425" marR="91425" marL="91425">
                    <a:solidFill>
                      <a:srgbClr val="FFE599"/>
                    </a:solidFill>
                  </a:tcPr>
                </a:tc>
                <a:tc>
                  <a:txBody>
                    <a:bodyPr/>
                    <a:lstStyle/>
                    <a:p>
                      <a:pPr indent="-304800" lvl="0" marL="457200" rtl="0" algn="l">
                        <a:spcBef>
                          <a:spcPts val="0"/>
                        </a:spcBef>
                        <a:spcAft>
                          <a:spcPts val="0"/>
                        </a:spcAft>
                        <a:buClr>
                          <a:srgbClr val="000000"/>
                        </a:buClr>
                        <a:buSzPts val="1200"/>
                        <a:buFont typeface="Roboto Slab"/>
                        <a:buChar char="●"/>
                      </a:pPr>
                      <a:r>
                        <a:rPr lang="en" sz="1200">
                          <a:latin typeface="Roboto Slab"/>
                          <a:ea typeface="Roboto Slab"/>
                          <a:cs typeface="Roboto Slab"/>
                          <a:sym typeface="Roboto Slab"/>
                        </a:rPr>
                        <a:t>Supermarket Owners</a:t>
                      </a:r>
                      <a:endParaRPr sz="1200">
                        <a:latin typeface="Roboto Slab"/>
                        <a:ea typeface="Roboto Slab"/>
                        <a:cs typeface="Roboto Slab"/>
                        <a:sym typeface="Roboto Slab"/>
                      </a:endParaRPr>
                    </a:p>
                    <a:p>
                      <a:pPr indent="-304800" lvl="0" marL="457200" rtl="0" algn="l">
                        <a:spcBef>
                          <a:spcPts val="0"/>
                        </a:spcBef>
                        <a:spcAft>
                          <a:spcPts val="0"/>
                        </a:spcAft>
                        <a:buClr>
                          <a:srgbClr val="000000"/>
                        </a:buClr>
                        <a:buSzPts val="1200"/>
                        <a:buFont typeface="Roboto Slab"/>
                        <a:buChar char="●"/>
                      </a:pPr>
                      <a:r>
                        <a:rPr lang="en" sz="1200">
                          <a:latin typeface="Roboto Slab"/>
                          <a:ea typeface="Roboto Slab"/>
                          <a:cs typeface="Roboto Slab"/>
                          <a:sym typeface="Roboto Slab"/>
                        </a:rPr>
                        <a:t>Inventory management system</a:t>
                      </a:r>
                      <a:endParaRPr sz="1200">
                        <a:latin typeface="Roboto Slab"/>
                        <a:ea typeface="Roboto Slab"/>
                        <a:cs typeface="Roboto Slab"/>
                        <a:sym typeface="Roboto Slab"/>
                      </a:endParaRPr>
                    </a:p>
                  </a:txBody>
                  <a:tcPr marT="91425" marB="91425" marR="91425" marL="91425"/>
                </a:tc>
              </a:tr>
              <a:tr h="369425">
                <a:tc>
                  <a:txBody>
                    <a:bodyPr/>
                    <a:lstStyle/>
                    <a:p>
                      <a:pPr indent="0" lvl="0" marL="0" rtl="0" algn="l">
                        <a:spcBef>
                          <a:spcPts val="0"/>
                        </a:spcBef>
                        <a:spcAft>
                          <a:spcPts val="0"/>
                        </a:spcAft>
                        <a:buNone/>
                      </a:pPr>
                      <a:r>
                        <a:rPr lang="en" sz="1200">
                          <a:latin typeface="Roboto Slab"/>
                          <a:ea typeface="Roboto Slab"/>
                          <a:cs typeface="Roboto Slab"/>
                          <a:sym typeface="Roboto Slab"/>
                        </a:rPr>
                        <a:t>Preconditions</a:t>
                      </a:r>
                      <a:endParaRPr sz="1200">
                        <a:latin typeface="Roboto Slab"/>
                        <a:ea typeface="Roboto Slab"/>
                        <a:cs typeface="Roboto Slab"/>
                        <a:sym typeface="Roboto Slab"/>
                      </a:endParaRPr>
                    </a:p>
                  </a:txBody>
                  <a:tcPr marT="91425" marB="91425" marR="91425" marL="91425">
                    <a:solidFill>
                      <a:srgbClr val="FFE599"/>
                    </a:solidFill>
                  </a:tcPr>
                </a:tc>
                <a:tc>
                  <a:txBody>
                    <a:bodyPr/>
                    <a:lstStyle/>
                    <a:p>
                      <a:pPr indent="-304800" lvl="0" marL="457200" rtl="0" algn="l">
                        <a:spcBef>
                          <a:spcPts val="0"/>
                        </a:spcBef>
                        <a:spcAft>
                          <a:spcPts val="0"/>
                        </a:spcAft>
                        <a:buClr>
                          <a:srgbClr val="000000"/>
                        </a:buClr>
                        <a:buSzPts val="1200"/>
                        <a:buFont typeface="Roboto Slab"/>
                        <a:buChar char="●"/>
                      </a:pPr>
                      <a:r>
                        <a:rPr lang="en" sz="1200">
                          <a:latin typeface="Roboto Slab"/>
                          <a:ea typeface="Roboto Slab"/>
                          <a:cs typeface="Roboto Slab"/>
                          <a:sym typeface="Roboto Slab"/>
                        </a:rPr>
                        <a:t>User is validated</a:t>
                      </a:r>
                      <a:endParaRPr sz="1200">
                        <a:latin typeface="Roboto Slab"/>
                        <a:ea typeface="Roboto Slab"/>
                        <a:cs typeface="Roboto Slab"/>
                        <a:sym typeface="Roboto Slab"/>
                      </a:endParaRPr>
                    </a:p>
                    <a:p>
                      <a:pPr indent="-304800" lvl="0" marL="457200" rtl="0" algn="l">
                        <a:spcBef>
                          <a:spcPts val="0"/>
                        </a:spcBef>
                        <a:spcAft>
                          <a:spcPts val="0"/>
                        </a:spcAft>
                        <a:buClr>
                          <a:srgbClr val="000000"/>
                        </a:buClr>
                        <a:buSzPts val="1200"/>
                        <a:buFont typeface="Roboto Slab"/>
                        <a:buChar char="●"/>
                      </a:pPr>
                      <a:r>
                        <a:rPr lang="en" sz="1200">
                          <a:latin typeface="Roboto Slab"/>
                          <a:ea typeface="Roboto Slab"/>
                          <a:cs typeface="Roboto Slab"/>
                          <a:sym typeface="Roboto Slab"/>
                        </a:rPr>
                        <a:t>User is connected to Wi-Fi</a:t>
                      </a:r>
                      <a:endParaRPr sz="1200">
                        <a:latin typeface="Roboto Slab"/>
                        <a:ea typeface="Roboto Slab"/>
                        <a:cs typeface="Roboto Slab"/>
                        <a:sym typeface="Roboto Slab"/>
                      </a:endParaRPr>
                    </a:p>
                  </a:txBody>
                  <a:tcPr marT="91425" marB="91425" marR="91425" marL="91425"/>
                </a:tc>
              </a:tr>
              <a:tr h="369425">
                <a:tc>
                  <a:txBody>
                    <a:bodyPr/>
                    <a:lstStyle/>
                    <a:p>
                      <a:pPr indent="0" lvl="0" marL="0" rtl="0" algn="l">
                        <a:spcBef>
                          <a:spcPts val="0"/>
                        </a:spcBef>
                        <a:spcAft>
                          <a:spcPts val="0"/>
                        </a:spcAft>
                        <a:buNone/>
                      </a:pPr>
                      <a:r>
                        <a:rPr lang="en" sz="1200">
                          <a:latin typeface="Roboto Slab"/>
                          <a:ea typeface="Roboto Slab"/>
                          <a:cs typeface="Roboto Slab"/>
                          <a:sym typeface="Roboto Slab"/>
                        </a:rPr>
                        <a:t>Description</a:t>
                      </a:r>
                      <a:endParaRPr sz="1200">
                        <a:latin typeface="Roboto Slab"/>
                        <a:ea typeface="Roboto Slab"/>
                        <a:cs typeface="Roboto Slab"/>
                        <a:sym typeface="Roboto Slab"/>
                      </a:endParaRPr>
                    </a:p>
                  </a:txBody>
                  <a:tcPr marT="91425" marB="91425" marR="91425" marL="91425">
                    <a:solidFill>
                      <a:srgbClr val="FFE599"/>
                    </a:solidFill>
                  </a:tcPr>
                </a:tc>
                <a:tc>
                  <a:txBody>
                    <a:bodyPr/>
                    <a:lstStyle/>
                    <a:p>
                      <a:pPr indent="-304800" lvl="0" marL="457200" rtl="0" algn="l">
                        <a:spcBef>
                          <a:spcPts val="0"/>
                        </a:spcBef>
                        <a:spcAft>
                          <a:spcPts val="0"/>
                        </a:spcAft>
                        <a:buSzPts val="1200"/>
                        <a:buFont typeface="Roboto Slab"/>
                        <a:buAutoNum type="arabicPeriod"/>
                      </a:pPr>
                      <a:r>
                        <a:rPr lang="en" sz="1200">
                          <a:latin typeface="Roboto Slab"/>
                          <a:ea typeface="Roboto Slab"/>
                          <a:cs typeface="Roboto Slab"/>
                          <a:sym typeface="Roboto Slab"/>
                        </a:rPr>
                        <a:t>User opens their dashboard and chooses to view homeowner statistics</a:t>
                      </a:r>
                      <a:endParaRPr sz="1200">
                        <a:latin typeface="Roboto Slab"/>
                        <a:ea typeface="Roboto Slab"/>
                        <a:cs typeface="Roboto Slab"/>
                        <a:sym typeface="Roboto Slab"/>
                      </a:endParaRPr>
                    </a:p>
                    <a:p>
                      <a:pPr indent="-304800" lvl="0" marL="457200" rtl="0" algn="l">
                        <a:spcBef>
                          <a:spcPts val="0"/>
                        </a:spcBef>
                        <a:spcAft>
                          <a:spcPts val="0"/>
                        </a:spcAft>
                        <a:buSzPts val="1200"/>
                        <a:buFont typeface="Roboto Slab"/>
                        <a:buAutoNum type="arabicPeriod"/>
                      </a:pPr>
                      <a:r>
                        <a:rPr lang="en" sz="1200">
                          <a:latin typeface="Roboto Slab"/>
                          <a:ea typeface="Roboto Slab"/>
                          <a:cs typeface="Roboto Slab"/>
                          <a:sym typeface="Roboto Slab"/>
                        </a:rPr>
                        <a:t>Users can filter the representation to see the entries they are interested in</a:t>
                      </a:r>
                      <a:endParaRPr sz="1200">
                        <a:latin typeface="Roboto Slab"/>
                        <a:ea typeface="Roboto Slab"/>
                        <a:cs typeface="Roboto Slab"/>
                        <a:sym typeface="Roboto Slab"/>
                      </a:endParaRPr>
                    </a:p>
                  </a:txBody>
                  <a:tcPr marT="91425" marB="91425" marR="91425" marL="91425"/>
                </a:tc>
              </a:tr>
              <a:tr h="861475">
                <a:tc>
                  <a:txBody>
                    <a:bodyPr/>
                    <a:lstStyle/>
                    <a:p>
                      <a:pPr indent="0" lvl="0" marL="0" rtl="0" algn="l">
                        <a:spcBef>
                          <a:spcPts val="0"/>
                        </a:spcBef>
                        <a:spcAft>
                          <a:spcPts val="0"/>
                        </a:spcAft>
                        <a:buNone/>
                      </a:pPr>
                      <a:r>
                        <a:rPr lang="en" sz="1200">
                          <a:latin typeface="Roboto Slab"/>
                          <a:ea typeface="Roboto Slab"/>
                          <a:cs typeface="Roboto Slab"/>
                          <a:sym typeface="Roboto Slab"/>
                        </a:rPr>
                        <a:t>Alternative Scenarios</a:t>
                      </a:r>
                      <a:endParaRPr sz="12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200" u="sng">
                          <a:latin typeface="Roboto Slab"/>
                          <a:ea typeface="Roboto Slab"/>
                          <a:cs typeface="Roboto Slab"/>
                          <a:sym typeface="Roboto Slab"/>
                        </a:rPr>
                        <a:t>Wi-fi connection lost</a:t>
                      </a:r>
                      <a:r>
                        <a:rPr lang="en" sz="1200">
                          <a:latin typeface="Roboto Slab"/>
                          <a:ea typeface="Roboto Slab"/>
                          <a:cs typeface="Roboto Slab"/>
                          <a:sym typeface="Roboto Slab"/>
                        </a:rPr>
                        <a:t>: At any time, system requests User to check their connection to the Wi-fi and restart the system.</a:t>
                      </a:r>
                      <a:endParaRPr sz="1200">
                        <a:latin typeface="Roboto Slab"/>
                        <a:ea typeface="Roboto Slab"/>
                        <a:cs typeface="Roboto Slab"/>
                        <a:sym typeface="Roboto Slab"/>
                      </a:endParaRPr>
                    </a:p>
                    <a:p>
                      <a:pPr indent="0" lvl="0" marL="0" rtl="0" algn="l">
                        <a:spcBef>
                          <a:spcPts val="0"/>
                        </a:spcBef>
                        <a:spcAft>
                          <a:spcPts val="0"/>
                        </a:spcAft>
                        <a:buClr>
                          <a:schemeClr val="dk1"/>
                        </a:buClr>
                        <a:buSzPts val="1100"/>
                        <a:buFont typeface="Arial"/>
                        <a:buNone/>
                      </a:pPr>
                      <a:r>
                        <a:rPr lang="en" sz="1200" u="sng">
                          <a:latin typeface="Roboto Slab"/>
                          <a:ea typeface="Roboto Slab"/>
                          <a:cs typeface="Roboto Slab"/>
                          <a:sym typeface="Roboto Slab"/>
                        </a:rPr>
                        <a:t>User statistics not available:</a:t>
                      </a:r>
                      <a:r>
                        <a:rPr lang="en" sz="1200">
                          <a:latin typeface="Roboto Slab"/>
                          <a:ea typeface="Roboto Slab"/>
                          <a:cs typeface="Roboto Slab"/>
                          <a:sym typeface="Roboto Slab"/>
                        </a:rPr>
                        <a:t> An error message is sent to the supermarket owners, and a notification is sent to the technician of the system informing them of a possible malfunction.</a:t>
                      </a:r>
                      <a:endParaRPr sz="1200">
                        <a:latin typeface="Roboto Slab"/>
                        <a:ea typeface="Roboto Slab"/>
                        <a:cs typeface="Roboto Slab"/>
                        <a:sym typeface="Roboto Slab"/>
                      </a:endParaRPr>
                    </a:p>
                  </a:txBody>
                  <a:tcPr marT="91425" marB="91425" marR="91425" marL="91425"/>
                </a:tc>
              </a:tr>
              <a:tr h="369425">
                <a:tc>
                  <a:txBody>
                    <a:bodyPr/>
                    <a:lstStyle/>
                    <a:p>
                      <a:pPr indent="0" lvl="0" marL="0" rtl="0" algn="l">
                        <a:spcBef>
                          <a:spcPts val="0"/>
                        </a:spcBef>
                        <a:spcAft>
                          <a:spcPts val="0"/>
                        </a:spcAft>
                        <a:buNone/>
                      </a:pPr>
                      <a:r>
                        <a:rPr lang="en" sz="1200">
                          <a:latin typeface="Roboto Slab"/>
                          <a:ea typeface="Roboto Slab"/>
                          <a:cs typeface="Roboto Slab"/>
                          <a:sym typeface="Roboto Slab"/>
                        </a:rPr>
                        <a:t>Postconditions</a:t>
                      </a:r>
                      <a:endParaRPr sz="1200">
                        <a:latin typeface="Roboto Slab"/>
                        <a:ea typeface="Roboto Slab"/>
                        <a:cs typeface="Roboto Slab"/>
                        <a:sym typeface="Roboto Slab"/>
                      </a:endParaRPr>
                    </a:p>
                  </a:txBody>
                  <a:tcPr marT="91425" marB="91425" marR="91425" marL="91425">
                    <a:solidFill>
                      <a:srgbClr val="FFE599"/>
                    </a:solidFill>
                  </a:tcPr>
                </a:tc>
                <a:tc>
                  <a:txBody>
                    <a:bodyPr/>
                    <a:lstStyle/>
                    <a:p>
                      <a:pPr indent="0" lvl="0" marL="0" rtl="0" algn="l">
                        <a:spcBef>
                          <a:spcPts val="0"/>
                        </a:spcBef>
                        <a:spcAft>
                          <a:spcPts val="0"/>
                        </a:spcAft>
                        <a:buNone/>
                      </a:pPr>
                      <a:r>
                        <a:rPr lang="en" sz="1200">
                          <a:latin typeface="Roboto Slab"/>
                          <a:ea typeface="Roboto Slab"/>
                          <a:cs typeface="Roboto Slab"/>
                          <a:sym typeface="Roboto Slab"/>
                        </a:rPr>
                        <a:t>A visual representation of home owner statistics with filters applied is shown to the user</a:t>
                      </a:r>
                      <a:endParaRPr sz="1200">
                        <a:latin typeface="Roboto Slab"/>
                        <a:ea typeface="Roboto Slab"/>
                        <a:cs typeface="Roboto Slab"/>
                        <a:sym typeface="Roboto Slab"/>
                      </a:endParaRPr>
                    </a:p>
                  </a:txBody>
                  <a:tcPr marT="91425" marB="91425" marR="91425" marL="91425"/>
                </a:tc>
              </a:tr>
            </a:tbl>
          </a:graphicData>
        </a:graphic>
      </p:graphicFrame>
      <p:sp>
        <p:nvSpPr>
          <p:cNvPr id="474" name="Google Shape;474;p63"/>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0">
  <p:cSld>
    <p:spTree>
      <p:nvGrpSpPr>
        <p:cNvPr id="478" name="Shape 478"/>
        <p:cNvGrpSpPr/>
        <p:nvPr/>
      </p:nvGrpSpPr>
      <p:grpSpPr>
        <a:xfrm>
          <a:off x="0" y="0"/>
          <a:ext cx="0" cy="0"/>
          <a:chOff x="0" y="0"/>
          <a:chExt cx="0" cy="0"/>
        </a:xfrm>
      </p:grpSpPr>
      <p:sp>
        <p:nvSpPr>
          <p:cNvPr id="479" name="Google Shape;479;p64"/>
          <p:cNvSpPr txBox="1"/>
          <p:nvPr>
            <p:ph type="title"/>
          </p:nvPr>
        </p:nvSpPr>
        <p:spPr>
          <a:xfrm>
            <a:off x="311700" y="129450"/>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sz="2400"/>
              <a:t>Domain Modeling</a:t>
            </a:r>
            <a:endParaRPr sz="2400"/>
          </a:p>
        </p:txBody>
      </p:sp>
      <p:pic>
        <p:nvPicPr>
          <p:cNvPr id="480" name="Google Shape;480;p64"/>
          <p:cNvPicPr preferRelativeResize="0"/>
          <p:nvPr/>
        </p:nvPicPr>
        <p:blipFill>
          <a:blip r:embed="rId3">
            <a:alphaModFix/>
          </a:blip>
          <a:stretch>
            <a:fillRect/>
          </a:stretch>
        </p:blipFill>
        <p:spPr>
          <a:xfrm>
            <a:off x="0" y="532425"/>
            <a:ext cx="9144000" cy="4611075"/>
          </a:xfrm>
          <a:prstGeom prst="rect">
            <a:avLst/>
          </a:prstGeom>
          <a:noFill/>
          <a:ln>
            <a:noFill/>
          </a:ln>
        </p:spPr>
      </p:pic>
      <p:sp>
        <p:nvSpPr>
          <p:cNvPr id="481" name="Google Shape;481;p64"/>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4" name="Shape 214"/>
        <p:cNvGrpSpPr/>
        <p:nvPr/>
      </p:nvGrpSpPr>
      <p:grpSpPr>
        <a:xfrm>
          <a:off x="0" y="0"/>
          <a:ext cx="0" cy="0"/>
          <a:chOff x="0" y="0"/>
          <a:chExt cx="0" cy="0"/>
        </a:xfrm>
      </p:grpSpPr>
      <p:sp>
        <p:nvSpPr>
          <p:cNvPr id="215" name="Google Shape;215;p29"/>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Team Members &amp; Roles</a:t>
            </a:r>
            <a:endParaRPr/>
          </a:p>
        </p:txBody>
      </p:sp>
      <p:sp>
        <p:nvSpPr>
          <p:cNvPr id="216" name="Google Shape;216;p29"/>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17" name="Google Shape;217;p29"/>
          <p:cNvSpPr txBox="1"/>
          <p:nvPr>
            <p:ph idx="1" type="body"/>
          </p:nvPr>
        </p:nvSpPr>
        <p:spPr>
          <a:xfrm>
            <a:off x="311700" y="1152475"/>
            <a:ext cx="2788800" cy="341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latin typeface="Roboto Slab"/>
                <a:ea typeface="Roboto Slab"/>
                <a:cs typeface="Roboto Slab"/>
                <a:sym typeface="Roboto Slab"/>
              </a:rPr>
              <a:t>Nabila</a:t>
            </a:r>
            <a:endParaRPr b="1">
              <a:latin typeface="Roboto Slab"/>
              <a:ea typeface="Roboto Slab"/>
              <a:cs typeface="Roboto Slab"/>
              <a:sym typeface="Roboto Slab"/>
            </a:endParaRPr>
          </a:p>
          <a:p>
            <a:pPr indent="-311150" lvl="0" marL="457200" rtl="0" algn="l">
              <a:spcBef>
                <a:spcPts val="0"/>
              </a:spcBef>
              <a:spcAft>
                <a:spcPts val="0"/>
              </a:spcAft>
              <a:buSzPts val="1300"/>
              <a:buChar char="●"/>
            </a:pPr>
            <a:r>
              <a:rPr lang="en"/>
              <a:t>Application Design</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
              <a:t>Prototype Design and simulation</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
              <a:t>Artifact and Consolidating Artifact Model</a:t>
            </a:r>
            <a:endParaRPr/>
          </a:p>
          <a:p>
            <a:pPr indent="0" lvl="0" marL="0" rtl="0" algn="l">
              <a:spcBef>
                <a:spcPts val="0"/>
              </a:spcBef>
              <a:spcAft>
                <a:spcPts val="0"/>
              </a:spcAft>
              <a:buNone/>
            </a:pPr>
            <a:r>
              <a:t/>
            </a:r>
            <a:endParaRPr/>
          </a:p>
          <a:p>
            <a:pPr indent="-311150" lvl="0" marL="457200" rtl="0" algn="l">
              <a:spcBef>
                <a:spcPts val="0"/>
              </a:spcBef>
              <a:spcAft>
                <a:spcPts val="0"/>
              </a:spcAft>
              <a:buSzPts val="1300"/>
              <a:buChar char="●"/>
            </a:pPr>
            <a:r>
              <a:rPr lang="en"/>
              <a:t>Interface and Purchased Materials Section</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
              <a:t>Purpose Section</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
              <a:t>Storyboards</a:t>
            </a:r>
            <a:endParaRPr/>
          </a:p>
          <a:p>
            <a:pPr indent="-311150" lvl="0" marL="457200" rtl="0" algn="l">
              <a:spcBef>
                <a:spcPts val="0"/>
              </a:spcBef>
              <a:spcAft>
                <a:spcPts val="0"/>
              </a:spcAft>
              <a:buSzPts val="1300"/>
              <a:buChar char="●"/>
            </a:pPr>
            <a:r>
              <a:rPr lang="en"/>
              <a:t>Vision Diagram</a:t>
            </a:r>
            <a:endParaRPr/>
          </a:p>
        </p:txBody>
      </p:sp>
      <p:sp>
        <p:nvSpPr>
          <p:cNvPr id="218" name="Google Shape;218;p29"/>
          <p:cNvSpPr txBox="1"/>
          <p:nvPr>
            <p:ph idx="1" type="body"/>
          </p:nvPr>
        </p:nvSpPr>
        <p:spPr>
          <a:xfrm>
            <a:off x="3177600" y="1152475"/>
            <a:ext cx="2788800" cy="341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latin typeface="Roboto Slab"/>
                <a:ea typeface="Roboto Slab"/>
                <a:cs typeface="Roboto Slab"/>
                <a:sym typeface="Roboto Slab"/>
              </a:rPr>
              <a:t>Mohamed</a:t>
            </a:r>
            <a:endParaRPr b="1">
              <a:latin typeface="Roboto Slab"/>
              <a:ea typeface="Roboto Slab"/>
              <a:cs typeface="Roboto Slab"/>
              <a:sym typeface="Roboto Slab"/>
            </a:endParaRPr>
          </a:p>
          <a:p>
            <a:pPr indent="-311150" lvl="0" marL="457200" rtl="0" algn="l">
              <a:spcBef>
                <a:spcPts val="0"/>
              </a:spcBef>
              <a:spcAft>
                <a:spcPts val="0"/>
              </a:spcAft>
              <a:buSzPts val="1300"/>
              <a:buChar char="●"/>
            </a:pPr>
            <a:r>
              <a:rPr lang="en"/>
              <a:t>Scope</a:t>
            </a:r>
            <a:endParaRPr/>
          </a:p>
          <a:p>
            <a:pPr indent="0" lvl="0" marL="0" rtl="0" algn="l">
              <a:spcBef>
                <a:spcPts val="0"/>
              </a:spcBef>
              <a:spcAft>
                <a:spcPts val="0"/>
              </a:spcAft>
              <a:buNone/>
            </a:pPr>
            <a:r>
              <a:t/>
            </a:r>
            <a:endParaRPr/>
          </a:p>
          <a:p>
            <a:pPr indent="-311150" lvl="0" marL="457200" rtl="0" algn="l">
              <a:spcBef>
                <a:spcPts val="0"/>
              </a:spcBef>
              <a:spcAft>
                <a:spcPts val="0"/>
              </a:spcAft>
              <a:buSzPts val="1300"/>
              <a:buChar char="●"/>
            </a:pPr>
            <a:r>
              <a:rPr lang="en"/>
              <a:t>Assumptions and Dependencies</a:t>
            </a:r>
            <a:endParaRPr/>
          </a:p>
          <a:p>
            <a:pPr indent="0" lvl="0" marL="0" rtl="0" algn="l">
              <a:spcBef>
                <a:spcPts val="0"/>
              </a:spcBef>
              <a:spcAft>
                <a:spcPts val="0"/>
              </a:spcAft>
              <a:buNone/>
            </a:pPr>
            <a:r>
              <a:t/>
            </a:r>
            <a:endParaRPr/>
          </a:p>
          <a:p>
            <a:pPr indent="-311150" lvl="0" marL="457200" rtl="0" algn="l">
              <a:spcBef>
                <a:spcPts val="0"/>
              </a:spcBef>
              <a:spcAft>
                <a:spcPts val="0"/>
              </a:spcAft>
              <a:buSzPts val="1300"/>
              <a:buChar char="●"/>
            </a:pPr>
            <a:r>
              <a:rPr lang="en"/>
              <a:t>Use case model survey</a:t>
            </a:r>
            <a:endParaRPr/>
          </a:p>
          <a:p>
            <a:pPr indent="0" lvl="0" marL="0" rtl="0" algn="l">
              <a:spcBef>
                <a:spcPts val="0"/>
              </a:spcBef>
              <a:spcAft>
                <a:spcPts val="0"/>
              </a:spcAft>
              <a:buNone/>
            </a:pPr>
            <a:r>
              <a:t/>
            </a:r>
            <a:endParaRPr/>
          </a:p>
          <a:p>
            <a:pPr indent="-311150" lvl="0" marL="457200" rtl="0" algn="l">
              <a:spcBef>
                <a:spcPts val="0"/>
              </a:spcBef>
              <a:spcAft>
                <a:spcPts val="0"/>
              </a:spcAft>
              <a:buSzPts val="1300"/>
              <a:buChar char="●"/>
            </a:pPr>
            <a:r>
              <a:rPr lang="en"/>
              <a:t>Domain model</a:t>
            </a:r>
            <a:endParaRPr/>
          </a:p>
          <a:p>
            <a:pPr indent="0" lvl="0" marL="0" rtl="0" algn="l">
              <a:spcBef>
                <a:spcPts val="0"/>
              </a:spcBef>
              <a:spcAft>
                <a:spcPts val="0"/>
              </a:spcAft>
              <a:buNone/>
            </a:pPr>
            <a:r>
              <a:t/>
            </a:r>
            <a:endParaRPr/>
          </a:p>
          <a:p>
            <a:pPr indent="-311150" lvl="0" marL="457200" rtl="0" algn="l">
              <a:spcBef>
                <a:spcPts val="0"/>
              </a:spcBef>
              <a:spcAft>
                <a:spcPts val="0"/>
              </a:spcAft>
              <a:buSzPts val="1300"/>
              <a:buChar char="●"/>
            </a:pPr>
            <a:r>
              <a:rPr lang="en"/>
              <a:t>Actor model survey</a:t>
            </a:r>
            <a:endParaRPr/>
          </a:p>
          <a:p>
            <a:pPr indent="0" lvl="0" marL="0" rtl="0" algn="l">
              <a:spcBef>
                <a:spcPts val="0"/>
              </a:spcBef>
              <a:spcAft>
                <a:spcPts val="0"/>
              </a:spcAft>
              <a:buNone/>
            </a:pPr>
            <a:r>
              <a:t/>
            </a:r>
            <a:endParaRPr/>
          </a:p>
          <a:p>
            <a:pPr indent="-311150" lvl="0" marL="457200" rtl="0" algn="l">
              <a:spcBef>
                <a:spcPts val="0"/>
              </a:spcBef>
              <a:spcAft>
                <a:spcPts val="0"/>
              </a:spcAft>
              <a:buSzPts val="1300"/>
              <a:buChar char="●"/>
            </a:pPr>
            <a:r>
              <a:rPr lang="en"/>
              <a:t>Requirements analysis</a:t>
            </a:r>
            <a:endParaRPr/>
          </a:p>
          <a:p>
            <a:pPr indent="-311150" lvl="1" marL="914400" rtl="0" algn="l">
              <a:spcBef>
                <a:spcPts val="0"/>
              </a:spcBef>
              <a:spcAft>
                <a:spcPts val="0"/>
              </a:spcAft>
              <a:buSzPts val="1300"/>
              <a:buChar char="○"/>
            </a:pPr>
            <a:r>
              <a:rPr lang="en"/>
              <a:t>Functional</a:t>
            </a:r>
            <a:endParaRPr/>
          </a:p>
          <a:p>
            <a:pPr indent="-311150" lvl="1" marL="914400" rtl="0" algn="l">
              <a:spcBef>
                <a:spcPts val="0"/>
              </a:spcBef>
              <a:spcAft>
                <a:spcPts val="0"/>
              </a:spcAft>
              <a:buSzPts val="1300"/>
              <a:buChar char="○"/>
            </a:pPr>
            <a:r>
              <a:rPr lang="en"/>
              <a:t>Non-functional</a:t>
            </a:r>
            <a:endParaRPr/>
          </a:p>
          <a:p>
            <a:pPr indent="-311150" lvl="1" marL="914400" rtl="0" algn="l">
              <a:spcBef>
                <a:spcPts val="0"/>
              </a:spcBef>
              <a:spcAft>
                <a:spcPts val="0"/>
              </a:spcAft>
              <a:buSzPts val="1300"/>
              <a:buChar char="○"/>
            </a:pPr>
            <a:r>
              <a:rPr lang="en"/>
              <a:t>Constraints</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sp>
        <p:nvSpPr>
          <p:cNvPr id="219" name="Google Shape;219;p29"/>
          <p:cNvSpPr txBox="1"/>
          <p:nvPr>
            <p:ph idx="1" type="body"/>
          </p:nvPr>
        </p:nvSpPr>
        <p:spPr>
          <a:xfrm>
            <a:off x="6127650" y="1152475"/>
            <a:ext cx="2788800" cy="34164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b="1" lang="en">
                <a:latin typeface="Roboto Slab"/>
                <a:ea typeface="Roboto Slab"/>
                <a:cs typeface="Roboto Slab"/>
                <a:sym typeface="Roboto Slab"/>
              </a:rPr>
              <a:t>Chrysan</a:t>
            </a:r>
            <a:endParaRPr b="1">
              <a:latin typeface="Roboto Slab"/>
              <a:ea typeface="Roboto Slab"/>
              <a:cs typeface="Roboto Slab"/>
              <a:sym typeface="Roboto Slab"/>
            </a:endParaRPr>
          </a:p>
          <a:p>
            <a:pPr indent="-311150" lvl="0" marL="457200" rtl="0" algn="l">
              <a:spcBef>
                <a:spcPts val="0"/>
              </a:spcBef>
              <a:spcAft>
                <a:spcPts val="0"/>
              </a:spcAft>
              <a:buSzPts val="1300"/>
              <a:buChar char="●"/>
            </a:pPr>
            <a:r>
              <a:rPr lang="en"/>
              <a:t>Flow  and Consolidating Flow Diagram</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
              <a:t>Sequence  and Consolidating Sequence Diagram</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
              <a:t>Cultural  and Consolidating Cultural Diagram</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
              <a:t>Physical  and Consolidating Physical Diagram</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
              <a:t>Lessons Learned (PPT)</a:t>
            </a:r>
            <a:endParaRPr/>
          </a:p>
          <a:p>
            <a:pPr indent="0" lvl="0" marL="457200" rtl="0" algn="l">
              <a:spcBef>
                <a:spcPts val="0"/>
              </a:spcBef>
              <a:spcAft>
                <a:spcPts val="0"/>
              </a:spcAft>
              <a:buNone/>
            </a:pPr>
            <a:r>
              <a:t/>
            </a:r>
            <a:endParaRPr/>
          </a:p>
          <a:p>
            <a:pPr indent="-311150" lvl="0" marL="457200" rtl="0" algn="l">
              <a:spcBef>
                <a:spcPts val="0"/>
              </a:spcBef>
              <a:spcAft>
                <a:spcPts val="0"/>
              </a:spcAft>
              <a:buSzPts val="1300"/>
              <a:buChar char="●"/>
            </a:pPr>
            <a:r>
              <a:rPr lang="en"/>
              <a:t>Affinity Diagram</a:t>
            </a:r>
            <a:endParaRPr/>
          </a:p>
        </p:txBody>
      </p:sp>
    </p:spTree>
  </p:cSld>
  <p:clrMapOvr>
    <a:masterClrMapping/>
  </p:clrMapOvr>
</p:sld>
</file>

<file path=ppt/slides/slide4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5" name="Shape 485"/>
        <p:cNvGrpSpPr/>
        <p:nvPr/>
      </p:nvGrpSpPr>
      <p:grpSpPr>
        <a:xfrm>
          <a:off x="0" y="0"/>
          <a:ext cx="0" cy="0"/>
          <a:chOff x="0" y="0"/>
          <a:chExt cx="0" cy="0"/>
        </a:xfrm>
      </p:grpSpPr>
      <p:sp>
        <p:nvSpPr>
          <p:cNvPr id="486" name="Google Shape;486;p65"/>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Functional Requirements</a:t>
            </a:r>
            <a:endParaRPr/>
          </a:p>
        </p:txBody>
      </p:sp>
      <p:sp>
        <p:nvSpPr>
          <p:cNvPr id="487" name="Google Shape;487;p65"/>
          <p:cNvSpPr txBox="1"/>
          <p:nvPr>
            <p:ph idx="1" type="body"/>
          </p:nvPr>
        </p:nvSpPr>
        <p:spPr>
          <a:xfrm>
            <a:off x="311700" y="1152475"/>
            <a:ext cx="8520600" cy="36543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AutoNum type="arabicPeriod"/>
            </a:pPr>
            <a:r>
              <a:rPr lang="en" sz="1400"/>
              <a:t>The system should be able to </a:t>
            </a:r>
            <a:r>
              <a:rPr b="1" lang="en" sz="1400">
                <a:latin typeface="Roboto Slab"/>
                <a:ea typeface="Roboto Slab"/>
                <a:cs typeface="Roboto Slab"/>
                <a:sym typeface="Roboto Slab"/>
              </a:rPr>
              <a:t>perform validation and authentication</a:t>
            </a:r>
            <a:r>
              <a:rPr lang="en" sz="1400"/>
              <a:t> to prevent misconduct.</a:t>
            </a:r>
            <a:endParaRPr sz="1400"/>
          </a:p>
          <a:p>
            <a:pPr indent="-317500" lvl="0" marL="457200" rtl="0" algn="l">
              <a:spcBef>
                <a:spcPts val="0"/>
              </a:spcBef>
              <a:spcAft>
                <a:spcPts val="0"/>
              </a:spcAft>
              <a:buSzPts val="1400"/>
              <a:buAutoNum type="arabicPeriod"/>
            </a:pPr>
            <a:r>
              <a:rPr lang="en" sz="1400"/>
              <a:t>In order to do (1), the system should be </a:t>
            </a:r>
            <a:r>
              <a:rPr b="1" lang="en" sz="1400">
                <a:latin typeface="Roboto Slab"/>
                <a:ea typeface="Roboto Slab"/>
                <a:cs typeface="Roboto Slab"/>
                <a:sym typeface="Roboto Slab"/>
              </a:rPr>
              <a:t>connected and has access to the relevant identity databases.</a:t>
            </a:r>
            <a:endParaRPr sz="1400"/>
          </a:p>
          <a:p>
            <a:pPr indent="-317500" lvl="0" marL="457200" rtl="0" algn="l">
              <a:spcBef>
                <a:spcPts val="0"/>
              </a:spcBef>
              <a:spcAft>
                <a:spcPts val="0"/>
              </a:spcAft>
              <a:buSzPts val="1400"/>
              <a:buAutoNum type="arabicPeriod"/>
            </a:pPr>
            <a:r>
              <a:rPr lang="en" sz="1400"/>
              <a:t>The system should be </a:t>
            </a:r>
            <a:r>
              <a:rPr b="1" lang="en" sz="1400">
                <a:latin typeface="Roboto Slab"/>
                <a:ea typeface="Roboto Slab"/>
                <a:cs typeface="Roboto Slab"/>
                <a:sym typeface="Roboto Slab"/>
              </a:rPr>
              <a:t>connected to Wi-Fi and cloud database.</a:t>
            </a:r>
            <a:endParaRPr b="1" sz="1400">
              <a:latin typeface="Roboto Slab"/>
              <a:ea typeface="Roboto Slab"/>
              <a:cs typeface="Roboto Slab"/>
              <a:sym typeface="Roboto Slab"/>
            </a:endParaRPr>
          </a:p>
          <a:p>
            <a:pPr indent="-317500" lvl="0" marL="457200" rtl="0" algn="l">
              <a:spcBef>
                <a:spcPts val="0"/>
              </a:spcBef>
              <a:spcAft>
                <a:spcPts val="0"/>
              </a:spcAft>
              <a:buSzPts val="1400"/>
              <a:buAutoNum type="arabicPeriod"/>
            </a:pPr>
            <a:r>
              <a:rPr lang="en" sz="1400"/>
              <a:t>The system should be able to </a:t>
            </a:r>
            <a:r>
              <a:rPr b="1" lang="en" sz="1400">
                <a:latin typeface="Roboto Slab"/>
                <a:ea typeface="Roboto Slab"/>
                <a:cs typeface="Roboto Slab"/>
                <a:sym typeface="Roboto Slab"/>
              </a:rPr>
              <a:t>process data from sensors.</a:t>
            </a:r>
            <a:endParaRPr b="1" sz="1400">
              <a:latin typeface="Roboto Slab"/>
              <a:ea typeface="Roboto Slab"/>
              <a:cs typeface="Roboto Slab"/>
              <a:sym typeface="Roboto Slab"/>
            </a:endParaRPr>
          </a:p>
          <a:p>
            <a:pPr indent="-317500" lvl="0" marL="457200" rtl="0" algn="l">
              <a:spcBef>
                <a:spcPts val="0"/>
              </a:spcBef>
              <a:spcAft>
                <a:spcPts val="0"/>
              </a:spcAft>
              <a:buSzPts val="1400"/>
              <a:buAutoNum type="arabicPeriod"/>
            </a:pPr>
            <a:r>
              <a:rPr lang="en" sz="1400"/>
              <a:t>The system should be able to </a:t>
            </a:r>
            <a:r>
              <a:rPr b="1" lang="en" sz="1400">
                <a:latin typeface="Roboto Slab"/>
                <a:ea typeface="Roboto Slab"/>
                <a:cs typeface="Roboto Slab"/>
                <a:sym typeface="Roboto Slab"/>
              </a:rPr>
              <a:t>perform measurements.</a:t>
            </a:r>
            <a:endParaRPr b="1" sz="1400">
              <a:latin typeface="Roboto Slab"/>
              <a:ea typeface="Roboto Slab"/>
              <a:cs typeface="Roboto Slab"/>
              <a:sym typeface="Roboto Slab"/>
            </a:endParaRPr>
          </a:p>
          <a:p>
            <a:pPr indent="-317500" lvl="0" marL="457200" rtl="0" algn="l">
              <a:spcBef>
                <a:spcPts val="0"/>
              </a:spcBef>
              <a:spcAft>
                <a:spcPts val="0"/>
              </a:spcAft>
              <a:buSzPts val="1400"/>
              <a:buAutoNum type="arabicPeriod"/>
            </a:pPr>
            <a:r>
              <a:rPr lang="en" sz="1400"/>
              <a:t>The system should be able to</a:t>
            </a:r>
            <a:r>
              <a:rPr b="1" lang="en" sz="1400">
                <a:latin typeface="Roboto Slab"/>
                <a:ea typeface="Roboto Slab"/>
                <a:cs typeface="Roboto Slab"/>
                <a:sym typeface="Roboto Slab"/>
              </a:rPr>
              <a:t> compare measurement results with certain thresholds.</a:t>
            </a:r>
            <a:endParaRPr sz="1400"/>
          </a:p>
          <a:p>
            <a:pPr indent="-317500" lvl="0" marL="457200" rtl="0" algn="l">
              <a:spcBef>
                <a:spcPts val="0"/>
              </a:spcBef>
              <a:spcAft>
                <a:spcPts val="0"/>
              </a:spcAft>
              <a:buSzPts val="1400"/>
              <a:buAutoNum type="arabicPeriod"/>
            </a:pPr>
            <a:r>
              <a:rPr lang="en" sz="1400"/>
              <a:t>The </a:t>
            </a:r>
            <a:r>
              <a:rPr lang="en" sz="1400"/>
              <a:t>system</a:t>
            </a:r>
            <a:r>
              <a:rPr lang="en" sz="1400"/>
              <a:t> should be able to </a:t>
            </a:r>
            <a:r>
              <a:rPr b="1" lang="en" sz="1400">
                <a:latin typeface="Roboto Slab"/>
                <a:ea typeface="Roboto Slab"/>
                <a:cs typeface="Roboto Slab"/>
                <a:sym typeface="Roboto Slab"/>
              </a:rPr>
              <a:t>record, display, and process the stakeholder’s data. </a:t>
            </a:r>
            <a:r>
              <a:rPr lang="en" sz="1400"/>
              <a:t>This includes</a:t>
            </a:r>
            <a:r>
              <a:rPr b="1" lang="en" sz="1400">
                <a:latin typeface="Roboto Slab"/>
                <a:ea typeface="Roboto Slab"/>
                <a:cs typeface="Roboto Slab"/>
                <a:sym typeface="Roboto Slab"/>
              </a:rPr>
              <a:t> statistical analysis and visualization.</a:t>
            </a:r>
            <a:endParaRPr b="1" sz="1400">
              <a:latin typeface="Roboto Slab"/>
              <a:ea typeface="Roboto Slab"/>
              <a:cs typeface="Roboto Slab"/>
              <a:sym typeface="Roboto Slab"/>
            </a:endParaRPr>
          </a:p>
          <a:p>
            <a:pPr indent="-317500" lvl="0" marL="457200" rtl="0" algn="l">
              <a:spcBef>
                <a:spcPts val="0"/>
              </a:spcBef>
              <a:spcAft>
                <a:spcPts val="0"/>
              </a:spcAft>
              <a:buSzPts val="1400"/>
              <a:buAutoNum type="arabicPeriod"/>
            </a:pPr>
            <a:r>
              <a:rPr lang="en" sz="1400"/>
              <a:t>The system should be able to </a:t>
            </a:r>
            <a:r>
              <a:rPr b="1" lang="en" sz="1400">
                <a:latin typeface="Roboto Slab"/>
                <a:ea typeface="Roboto Slab"/>
                <a:cs typeface="Roboto Slab"/>
                <a:sym typeface="Roboto Slab"/>
              </a:rPr>
              <a:t>generate notifications and warnings and give them to users.</a:t>
            </a:r>
            <a:endParaRPr b="1" sz="1400">
              <a:latin typeface="Roboto Slab"/>
              <a:ea typeface="Roboto Slab"/>
              <a:cs typeface="Roboto Slab"/>
              <a:sym typeface="Roboto Slab"/>
            </a:endParaRPr>
          </a:p>
          <a:p>
            <a:pPr indent="-317500" lvl="0" marL="457200" rtl="0" algn="l">
              <a:spcBef>
                <a:spcPts val="0"/>
              </a:spcBef>
              <a:spcAft>
                <a:spcPts val="0"/>
              </a:spcAft>
              <a:buSzPts val="1400"/>
              <a:buAutoNum type="arabicPeriod"/>
            </a:pPr>
            <a:r>
              <a:rPr lang="en" sz="1400"/>
              <a:t>The system should be able to</a:t>
            </a:r>
            <a:r>
              <a:rPr b="1" lang="en" sz="1400">
                <a:latin typeface="Roboto Slab"/>
                <a:ea typeface="Roboto Slab"/>
                <a:cs typeface="Roboto Slab"/>
                <a:sym typeface="Roboto Slab"/>
              </a:rPr>
              <a:t> receive input from IoT developers and send them as notifications </a:t>
            </a:r>
            <a:r>
              <a:rPr lang="en" sz="1400"/>
              <a:t>to users.</a:t>
            </a:r>
            <a:endParaRPr sz="1400"/>
          </a:p>
          <a:p>
            <a:pPr indent="-317500" lvl="0" marL="457200" rtl="0" algn="l">
              <a:spcBef>
                <a:spcPts val="0"/>
              </a:spcBef>
              <a:spcAft>
                <a:spcPts val="0"/>
              </a:spcAft>
              <a:buSzPts val="1400"/>
              <a:buAutoNum type="arabicPeriod"/>
            </a:pPr>
            <a:r>
              <a:rPr lang="en" sz="1400"/>
              <a:t>The system should be </a:t>
            </a:r>
            <a:r>
              <a:rPr b="1" lang="en" sz="1400">
                <a:latin typeface="Roboto Slab"/>
                <a:ea typeface="Roboto Slab"/>
                <a:cs typeface="Roboto Slab"/>
                <a:sym typeface="Roboto Slab"/>
              </a:rPr>
              <a:t>connected to relevant authorities</a:t>
            </a:r>
            <a:r>
              <a:rPr lang="en" sz="1400"/>
              <a:t>, such as policemen, firemen, and healthcare facilities, in order to respond to emergencies.</a:t>
            </a:r>
            <a:endParaRPr sz="1400"/>
          </a:p>
        </p:txBody>
      </p:sp>
      <p:sp>
        <p:nvSpPr>
          <p:cNvPr id="488" name="Google Shape;488;p65"/>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2" name="Shape 492"/>
        <p:cNvGrpSpPr/>
        <p:nvPr/>
      </p:nvGrpSpPr>
      <p:grpSpPr>
        <a:xfrm>
          <a:off x="0" y="0"/>
          <a:ext cx="0" cy="0"/>
          <a:chOff x="0" y="0"/>
          <a:chExt cx="0" cy="0"/>
        </a:xfrm>
      </p:grpSpPr>
      <p:sp>
        <p:nvSpPr>
          <p:cNvPr id="493" name="Google Shape;493;p66"/>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Non-</a:t>
            </a:r>
            <a:r>
              <a:rPr lang="en"/>
              <a:t>Functional Requirements</a:t>
            </a:r>
            <a:endParaRPr/>
          </a:p>
        </p:txBody>
      </p:sp>
      <p:sp>
        <p:nvSpPr>
          <p:cNvPr id="494" name="Google Shape;494;p66"/>
          <p:cNvSpPr txBox="1"/>
          <p:nvPr>
            <p:ph idx="1" type="body"/>
          </p:nvPr>
        </p:nvSpPr>
        <p:spPr>
          <a:xfrm>
            <a:off x="311700" y="1152475"/>
            <a:ext cx="8520600" cy="36543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Font typeface="Roboto Slab"/>
              <a:buAutoNum type="arabicPeriod"/>
            </a:pPr>
            <a:r>
              <a:rPr b="1" lang="en" sz="1400">
                <a:latin typeface="Roboto Slab"/>
                <a:ea typeface="Roboto Slab"/>
                <a:cs typeface="Roboto Slab"/>
                <a:sym typeface="Roboto Slab"/>
              </a:rPr>
              <a:t>Usability</a:t>
            </a:r>
            <a:endParaRPr b="1" sz="1400">
              <a:latin typeface="Roboto Slab"/>
              <a:ea typeface="Roboto Slab"/>
              <a:cs typeface="Roboto Slab"/>
              <a:sym typeface="Roboto Slab"/>
            </a:endParaRPr>
          </a:p>
          <a:p>
            <a:pPr indent="0" lvl="0" marL="0" rtl="0" algn="l">
              <a:spcBef>
                <a:spcPts val="0"/>
              </a:spcBef>
              <a:spcAft>
                <a:spcPts val="0"/>
              </a:spcAft>
              <a:buNone/>
            </a:pPr>
            <a:r>
              <a:t/>
            </a:r>
            <a:endParaRPr b="1" sz="1400">
              <a:latin typeface="Roboto Slab"/>
              <a:ea typeface="Roboto Slab"/>
              <a:cs typeface="Roboto Slab"/>
              <a:sym typeface="Roboto Slab"/>
            </a:endParaRPr>
          </a:p>
          <a:p>
            <a:pPr indent="-317500" lvl="0" marL="457200" rtl="0" algn="l">
              <a:spcBef>
                <a:spcPts val="0"/>
              </a:spcBef>
              <a:spcAft>
                <a:spcPts val="0"/>
              </a:spcAft>
              <a:buSzPts val="1400"/>
              <a:buFont typeface="Roboto Slab"/>
              <a:buAutoNum type="arabicPeriod"/>
            </a:pPr>
            <a:r>
              <a:rPr b="1" lang="en" sz="1400">
                <a:latin typeface="Roboto Slab"/>
                <a:ea typeface="Roboto Slab"/>
                <a:cs typeface="Roboto Slab"/>
                <a:sym typeface="Roboto Slab"/>
              </a:rPr>
              <a:t>Internationalization</a:t>
            </a:r>
            <a:endParaRPr b="1" sz="1400">
              <a:latin typeface="Roboto Slab"/>
              <a:ea typeface="Roboto Slab"/>
              <a:cs typeface="Roboto Slab"/>
              <a:sym typeface="Roboto Slab"/>
            </a:endParaRPr>
          </a:p>
          <a:p>
            <a:pPr indent="0" lvl="0" marL="0" rtl="0" algn="l">
              <a:spcBef>
                <a:spcPts val="0"/>
              </a:spcBef>
              <a:spcAft>
                <a:spcPts val="0"/>
              </a:spcAft>
              <a:buNone/>
            </a:pPr>
            <a:r>
              <a:t/>
            </a:r>
            <a:endParaRPr b="1" sz="1400">
              <a:latin typeface="Roboto Slab"/>
              <a:ea typeface="Roboto Slab"/>
              <a:cs typeface="Roboto Slab"/>
              <a:sym typeface="Roboto Slab"/>
            </a:endParaRPr>
          </a:p>
          <a:p>
            <a:pPr indent="-317500" lvl="0" marL="457200" rtl="0" algn="l">
              <a:spcBef>
                <a:spcPts val="0"/>
              </a:spcBef>
              <a:spcAft>
                <a:spcPts val="0"/>
              </a:spcAft>
              <a:buSzPts val="1400"/>
              <a:buFont typeface="Roboto Slab"/>
              <a:buAutoNum type="arabicPeriod"/>
            </a:pPr>
            <a:r>
              <a:rPr b="1" lang="en" sz="1400">
                <a:latin typeface="Roboto Slab"/>
                <a:ea typeface="Roboto Slab"/>
                <a:cs typeface="Roboto Slab"/>
                <a:sym typeface="Roboto Slab"/>
              </a:rPr>
              <a:t>Privacy</a:t>
            </a:r>
            <a:endParaRPr b="1" sz="1400">
              <a:latin typeface="Roboto Slab"/>
              <a:ea typeface="Roboto Slab"/>
              <a:cs typeface="Roboto Slab"/>
              <a:sym typeface="Roboto Slab"/>
            </a:endParaRPr>
          </a:p>
          <a:p>
            <a:pPr indent="0" lvl="0" marL="0" rtl="0" algn="l">
              <a:spcBef>
                <a:spcPts val="0"/>
              </a:spcBef>
              <a:spcAft>
                <a:spcPts val="0"/>
              </a:spcAft>
              <a:buNone/>
            </a:pPr>
            <a:r>
              <a:t/>
            </a:r>
            <a:endParaRPr b="1" sz="1400">
              <a:latin typeface="Roboto Slab"/>
              <a:ea typeface="Roboto Slab"/>
              <a:cs typeface="Roboto Slab"/>
              <a:sym typeface="Roboto Slab"/>
            </a:endParaRPr>
          </a:p>
          <a:p>
            <a:pPr indent="-317500" lvl="0" marL="457200" rtl="0" algn="l">
              <a:spcBef>
                <a:spcPts val="0"/>
              </a:spcBef>
              <a:spcAft>
                <a:spcPts val="0"/>
              </a:spcAft>
              <a:buSzPts val="1400"/>
              <a:buFont typeface="Roboto Slab"/>
              <a:buAutoNum type="arabicPeriod"/>
            </a:pPr>
            <a:r>
              <a:rPr b="1" lang="en" sz="1400">
                <a:latin typeface="Roboto Slab"/>
                <a:ea typeface="Roboto Slab"/>
                <a:cs typeface="Roboto Slab"/>
                <a:sym typeface="Roboto Slab"/>
              </a:rPr>
              <a:t>Reliability</a:t>
            </a:r>
            <a:endParaRPr b="1" sz="1400">
              <a:latin typeface="Roboto Slab"/>
              <a:ea typeface="Roboto Slab"/>
              <a:cs typeface="Roboto Slab"/>
              <a:sym typeface="Roboto Slab"/>
            </a:endParaRPr>
          </a:p>
          <a:p>
            <a:pPr indent="0" lvl="0" marL="0" rtl="0" algn="l">
              <a:spcBef>
                <a:spcPts val="0"/>
              </a:spcBef>
              <a:spcAft>
                <a:spcPts val="0"/>
              </a:spcAft>
              <a:buNone/>
            </a:pPr>
            <a:r>
              <a:t/>
            </a:r>
            <a:endParaRPr b="1" sz="1400">
              <a:latin typeface="Roboto Slab"/>
              <a:ea typeface="Roboto Slab"/>
              <a:cs typeface="Roboto Slab"/>
              <a:sym typeface="Roboto Slab"/>
            </a:endParaRPr>
          </a:p>
          <a:p>
            <a:pPr indent="-317500" lvl="0" marL="457200" rtl="0" algn="l">
              <a:spcBef>
                <a:spcPts val="0"/>
              </a:spcBef>
              <a:spcAft>
                <a:spcPts val="0"/>
              </a:spcAft>
              <a:buSzPts val="1400"/>
              <a:buFont typeface="Roboto Slab"/>
              <a:buAutoNum type="arabicPeriod"/>
            </a:pPr>
            <a:r>
              <a:rPr b="1" lang="en" sz="1400">
                <a:latin typeface="Roboto Slab"/>
                <a:ea typeface="Roboto Slab"/>
                <a:cs typeface="Roboto Slab"/>
                <a:sym typeface="Roboto Slab"/>
              </a:rPr>
              <a:t>Performance</a:t>
            </a:r>
            <a:endParaRPr b="1" sz="1400">
              <a:latin typeface="Roboto Slab"/>
              <a:ea typeface="Roboto Slab"/>
              <a:cs typeface="Roboto Slab"/>
              <a:sym typeface="Roboto Slab"/>
            </a:endParaRPr>
          </a:p>
          <a:p>
            <a:pPr indent="0" lvl="0" marL="0" rtl="0" algn="l">
              <a:spcBef>
                <a:spcPts val="0"/>
              </a:spcBef>
              <a:spcAft>
                <a:spcPts val="0"/>
              </a:spcAft>
              <a:buNone/>
            </a:pPr>
            <a:r>
              <a:t/>
            </a:r>
            <a:endParaRPr b="1" sz="1400">
              <a:latin typeface="Roboto Slab"/>
              <a:ea typeface="Roboto Slab"/>
              <a:cs typeface="Roboto Slab"/>
              <a:sym typeface="Roboto Slab"/>
            </a:endParaRPr>
          </a:p>
          <a:p>
            <a:pPr indent="-317500" lvl="0" marL="457200" rtl="0" algn="l">
              <a:spcBef>
                <a:spcPts val="0"/>
              </a:spcBef>
              <a:spcAft>
                <a:spcPts val="0"/>
              </a:spcAft>
              <a:buSzPts val="1400"/>
              <a:buFont typeface="Roboto Slab"/>
              <a:buAutoNum type="arabicPeriod"/>
            </a:pPr>
            <a:r>
              <a:rPr b="1" lang="en" sz="1400">
                <a:latin typeface="Roboto Slab"/>
                <a:ea typeface="Roboto Slab"/>
                <a:cs typeface="Roboto Slab"/>
                <a:sym typeface="Roboto Slab"/>
              </a:rPr>
              <a:t>Safety</a:t>
            </a:r>
            <a:endParaRPr b="1" sz="1400">
              <a:latin typeface="Roboto Slab"/>
              <a:ea typeface="Roboto Slab"/>
              <a:cs typeface="Roboto Slab"/>
              <a:sym typeface="Roboto Slab"/>
            </a:endParaRPr>
          </a:p>
          <a:p>
            <a:pPr indent="0" lvl="0" marL="0" rtl="0" algn="l">
              <a:spcBef>
                <a:spcPts val="0"/>
              </a:spcBef>
              <a:spcAft>
                <a:spcPts val="0"/>
              </a:spcAft>
              <a:buNone/>
            </a:pPr>
            <a:r>
              <a:t/>
            </a:r>
            <a:endParaRPr b="1" sz="1400">
              <a:latin typeface="Roboto Slab"/>
              <a:ea typeface="Roboto Slab"/>
              <a:cs typeface="Roboto Slab"/>
              <a:sym typeface="Roboto Slab"/>
            </a:endParaRPr>
          </a:p>
          <a:p>
            <a:pPr indent="-317500" lvl="0" marL="457200" rtl="0" algn="l">
              <a:spcBef>
                <a:spcPts val="0"/>
              </a:spcBef>
              <a:spcAft>
                <a:spcPts val="0"/>
              </a:spcAft>
              <a:buSzPts val="1400"/>
              <a:buFont typeface="Roboto Slab"/>
              <a:buAutoNum type="arabicPeriod"/>
            </a:pPr>
            <a:r>
              <a:rPr b="1" lang="en" sz="1400">
                <a:latin typeface="Roboto Slab"/>
                <a:ea typeface="Roboto Slab"/>
                <a:cs typeface="Roboto Slab"/>
                <a:sym typeface="Roboto Slab"/>
              </a:rPr>
              <a:t>Scalability</a:t>
            </a:r>
            <a:endParaRPr b="1" sz="1400">
              <a:latin typeface="Roboto Slab"/>
              <a:ea typeface="Roboto Slab"/>
              <a:cs typeface="Roboto Slab"/>
              <a:sym typeface="Roboto Slab"/>
            </a:endParaRPr>
          </a:p>
          <a:p>
            <a:pPr indent="0" lvl="0" marL="0" rtl="0" algn="l">
              <a:spcBef>
                <a:spcPts val="0"/>
              </a:spcBef>
              <a:spcAft>
                <a:spcPts val="0"/>
              </a:spcAft>
              <a:buNone/>
            </a:pPr>
            <a:r>
              <a:t/>
            </a:r>
            <a:endParaRPr b="1" sz="1400">
              <a:latin typeface="Roboto Slab"/>
              <a:ea typeface="Roboto Slab"/>
              <a:cs typeface="Roboto Slab"/>
              <a:sym typeface="Roboto Slab"/>
            </a:endParaRPr>
          </a:p>
          <a:p>
            <a:pPr indent="-317500" lvl="0" marL="457200" rtl="0" algn="l">
              <a:spcBef>
                <a:spcPts val="0"/>
              </a:spcBef>
              <a:spcAft>
                <a:spcPts val="0"/>
              </a:spcAft>
              <a:buSzPts val="1400"/>
              <a:buFont typeface="Roboto Slab"/>
              <a:buAutoNum type="arabicPeriod"/>
            </a:pPr>
            <a:r>
              <a:rPr b="1" lang="en" sz="1400">
                <a:latin typeface="Roboto Slab"/>
                <a:ea typeface="Roboto Slab"/>
                <a:cs typeface="Roboto Slab"/>
                <a:sym typeface="Roboto Slab"/>
              </a:rPr>
              <a:t>Security</a:t>
            </a:r>
            <a:endParaRPr b="1" sz="1400">
              <a:latin typeface="Roboto Slab"/>
              <a:ea typeface="Roboto Slab"/>
              <a:cs typeface="Roboto Slab"/>
              <a:sym typeface="Roboto Slab"/>
            </a:endParaRPr>
          </a:p>
        </p:txBody>
      </p:sp>
      <p:sp>
        <p:nvSpPr>
          <p:cNvPr id="495" name="Google Shape;495;p66"/>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67"/>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Usability</a:t>
            </a:r>
            <a:endParaRPr/>
          </a:p>
        </p:txBody>
      </p:sp>
      <p:sp>
        <p:nvSpPr>
          <p:cNvPr id="501" name="Google Shape;501;p67"/>
          <p:cNvSpPr txBox="1"/>
          <p:nvPr>
            <p:ph idx="1" type="body"/>
          </p:nvPr>
        </p:nvSpPr>
        <p:spPr>
          <a:xfrm>
            <a:off x="311700" y="1152475"/>
            <a:ext cx="8520600" cy="36543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b="1" lang="en" sz="1400">
                <a:latin typeface="Roboto Slab"/>
                <a:ea typeface="Roboto Slab"/>
                <a:cs typeface="Roboto Slab"/>
                <a:sym typeface="Roboto Slab"/>
              </a:rPr>
              <a:t>Within a week, at least 80% of all users should be able to use the system</a:t>
            </a:r>
            <a:r>
              <a:rPr lang="en" sz="1400"/>
              <a:t> to fulfill their desired needs</a:t>
            </a:r>
            <a:endParaRPr sz="1400"/>
          </a:p>
          <a:p>
            <a:pPr indent="-317500" lvl="0" marL="457200" rtl="0" algn="l">
              <a:spcBef>
                <a:spcPts val="0"/>
              </a:spcBef>
              <a:spcAft>
                <a:spcPts val="0"/>
              </a:spcAft>
              <a:buSzPts val="1400"/>
              <a:buChar char="●"/>
            </a:pPr>
            <a:r>
              <a:rPr b="1" lang="en" sz="1400">
                <a:latin typeface="Roboto Slab"/>
                <a:ea typeface="Roboto Slab"/>
                <a:cs typeface="Roboto Slab"/>
                <a:sym typeface="Roboto Slab"/>
              </a:rPr>
              <a:t>The web interface elements</a:t>
            </a:r>
            <a:r>
              <a:rPr lang="en" sz="1400"/>
              <a:t> (e.g. login, video display page) will be </a:t>
            </a:r>
            <a:r>
              <a:rPr b="1" lang="en" sz="1400">
                <a:latin typeface="Roboto Slab"/>
                <a:ea typeface="Roboto Slab"/>
                <a:cs typeface="Roboto Slab"/>
                <a:sym typeface="Roboto Slab"/>
              </a:rPr>
              <a:t>simple &amp; easy to understand </a:t>
            </a:r>
            <a:r>
              <a:rPr lang="en" sz="1400"/>
              <a:t>conveying only the necessary content</a:t>
            </a:r>
            <a:endParaRPr sz="1400"/>
          </a:p>
          <a:p>
            <a:pPr indent="-317500" lvl="0" marL="457200" rtl="0" algn="l">
              <a:spcBef>
                <a:spcPts val="0"/>
              </a:spcBef>
              <a:spcAft>
                <a:spcPts val="0"/>
              </a:spcAft>
              <a:buSzPts val="1400"/>
              <a:buChar char="●"/>
            </a:pPr>
            <a:r>
              <a:rPr lang="en" sz="1400"/>
              <a:t> </a:t>
            </a:r>
            <a:r>
              <a:rPr b="1" lang="en" sz="1400">
                <a:latin typeface="Roboto Slab"/>
                <a:ea typeface="Roboto Slab"/>
                <a:cs typeface="Roboto Slab"/>
                <a:sym typeface="Roboto Slab"/>
              </a:rPr>
              <a:t>All content will be easily reachable</a:t>
            </a:r>
            <a:r>
              <a:rPr lang="en" sz="1400"/>
              <a:t> via appropriate links. Content should be accessed from anywhere</a:t>
            </a:r>
            <a:endParaRPr sz="1400"/>
          </a:p>
          <a:p>
            <a:pPr indent="-317500" lvl="0" marL="457200" rtl="0" algn="l">
              <a:spcBef>
                <a:spcPts val="0"/>
              </a:spcBef>
              <a:spcAft>
                <a:spcPts val="0"/>
              </a:spcAft>
              <a:buSzPts val="1400"/>
              <a:buChar char="●"/>
            </a:pPr>
            <a:r>
              <a:rPr lang="en" sz="1400"/>
              <a:t>Users can </a:t>
            </a:r>
            <a:r>
              <a:rPr b="1" lang="en" sz="1400">
                <a:latin typeface="Roboto Slab"/>
                <a:ea typeface="Roboto Slab"/>
                <a:cs typeface="Roboto Slab"/>
                <a:sym typeface="Roboto Slab"/>
              </a:rPr>
              <a:t>flexibly traverse the system</a:t>
            </a:r>
            <a:r>
              <a:rPr lang="en" sz="1400"/>
              <a:t> and perform actions in whatever order they require</a:t>
            </a:r>
            <a:endParaRPr sz="1400"/>
          </a:p>
          <a:p>
            <a:pPr indent="-317500" lvl="0" marL="457200" rtl="0" algn="l">
              <a:spcBef>
                <a:spcPts val="0"/>
              </a:spcBef>
              <a:spcAft>
                <a:spcPts val="0"/>
              </a:spcAft>
              <a:buSzPts val="1400"/>
              <a:buChar char="●"/>
            </a:pPr>
            <a:r>
              <a:rPr lang="en" sz="1400"/>
              <a:t>System will, at all times, clearly </a:t>
            </a:r>
            <a:r>
              <a:rPr b="1" lang="en" sz="1400">
                <a:latin typeface="Roboto Slab"/>
                <a:ea typeface="Roboto Slab"/>
                <a:cs typeface="Roboto Slab"/>
                <a:sym typeface="Roboto Slab"/>
              </a:rPr>
              <a:t>make visible it’s current status</a:t>
            </a:r>
            <a:endParaRPr b="1" sz="1400">
              <a:latin typeface="Roboto Slab"/>
              <a:ea typeface="Roboto Slab"/>
              <a:cs typeface="Roboto Slab"/>
              <a:sym typeface="Roboto Slab"/>
            </a:endParaRPr>
          </a:p>
          <a:p>
            <a:pPr indent="-317500" lvl="0" marL="457200" rtl="0" algn="l">
              <a:spcBef>
                <a:spcPts val="0"/>
              </a:spcBef>
              <a:spcAft>
                <a:spcPts val="0"/>
              </a:spcAft>
              <a:buSzPts val="1400"/>
              <a:buChar char="●"/>
            </a:pPr>
            <a:r>
              <a:rPr lang="en" sz="1400"/>
              <a:t>Errors will </a:t>
            </a:r>
            <a:r>
              <a:rPr b="1" lang="en" sz="1400">
                <a:latin typeface="Roboto Slab"/>
                <a:ea typeface="Roboto Slab"/>
                <a:cs typeface="Roboto Slab"/>
                <a:sym typeface="Roboto Slab"/>
              </a:rPr>
              <a:t>not exceed 1 bug per 1000 lines of code</a:t>
            </a:r>
            <a:endParaRPr b="1" sz="1400">
              <a:latin typeface="Roboto Slab"/>
              <a:ea typeface="Roboto Slab"/>
              <a:cs typeface="Roboto Slab"/>
              <a:sym typeface="Roboto Slab"/>
            </a:endParaRPr>
          </a:p>
          <a:p>
            <a:pPr indent="-317500" lvl="0" marL="457200" rtl="0" algn="l">
              <a:spcBef>
                <a:spcPts val="0"/>
              </a:spcBef>
              <a:spcAft>
                <a:spcPts val="0"/>
              </a:spcAft>
              <a:buSzPts val="1400"/>
              <a:buChar char="●"/>
            </a:pPr>
            <a:r>
              <a:rPr b="1" lang="en" sz="1400">
                <a:latin typeface="Roboto Slab"/>
                <a:ea typeface="Roboto Slab"/>
                <a:cs typeface="Roboto Slab"/>
                <a:sym typeface="Roboto Slab"/>
              </a:rPr>
              <a:t>Error messages must give the user specific instructions</a:t>
            </a:r>
            <a:r>
              <a:rPr lang="en" sz="1400"/>
              <a:t> for recovery and must </a:t>
            </a:r>
            <a:r>
              <a:rPr b="1" lang="en" sz="1400">
                <a:latin typeface="Roboto Slab"/>
                <a:ea typeface="Roboto Slab"/>
                <a:cs typeface="Roboto Slab"/>
                <a:sym typeface="Roboto Slab"/>
              </a:rPr>
              <a:t>speak the user’s language</a:t>
            </a:r>
            <a:endParaRPr b="1" sz="1400">
              <a:latin typeface="Roboto Slab"/>
              <a:ea typeface="Roboto Slab"/>
              <a:cs typeface="Roboto Slab"/>
              <a:sym typeface="Roboto Slab"/>
            </a:endParaRPr>
          </a:p>
          <a:p>
            <a:pPr indent="-317500" lvl="0" marL="457200" rtl="0" algn="l">
              <a:spcBef>
                <a:spcPts val="0"/>
              </a:spcBef>
              <a:spcAft>
                <a:spcPts val="0"/>
              </a:spcAft>
              <a:buSzPts val="1400"/>
              <a:buChar char="●"/>
            </a:pPr>
            <a:r>
              <a:rPr b="1" lang="en" sz="1400">
                <a:latin typeface="Roboto Slab"/>
                <a:ea typeface="Roboto Slab"/>
                <a:cs typeface="Roboto Slab"/>
                <a:sym typeface="Roboto Slab"/>
              </a:rPr>
              <a:t>Follow standards and conventions</a:t>
            </a:r>
            <a:r>
              <a:rPr lang="en" sz="1400"/>
              <a:t> when designing the interface</a:t>
            </a:r>
            <a:endParaRPr sz="1400"/>
          </a:p>
          <a:p>
            <a:pPr indent="-317500" lvl="0" marL="457200" rtl="0" algn="l">
              <a:spcBef>
                <a:spcPts val="0"/>
              </a:spcBef>
              <a:spcAft>
                <a:spcPts val="0"/>
              </a:spcAft>
              <a:buSzPts val="1400"/>
              <a:buFont typeface="Roboto Slab"/>
              <a:buChar char="●"/>
            </a:pPr>
            <a:r>
              <a:rPr b="1" lang="en" sz="1400">
                <a:latin typeface="Roboto Slab"/>
                <a:ea typeface="Roboto Slab"/>
                <a:cs typeface="Roboto Slab"/>
                <a:sym typeface="Roboto Slab"/>
              </a:rPr>
              <a:t>Use terminology that users understand</a:t>
            </a:r>
            <a:endParaRPr b="1" sz="1400">
              <a:latin typeface="Roboto Slab"/>
              <a:ea typeface="Roboto Slab"/>
              <a:cs typeface="Roboto Slab"/>
              <a:sym typeface="Roboto Slab"/>
            </a:endParaRPr>
          </a:p>
          <a:p>
            <a:pPr indent="-317500" lvl="0" marL="457200" rtl="0" algn="l">
              <a:spcBef>
                <a:spcPts val="0"/>
              </a:spcBef>
              <a:spcAft>
                <a:spcPts val="0"/>
              </a:spcAft>
              <a:buSzPts val="1400"/>
              <a:buChar char="●"/>
            </a:pPr>
            <a:r>
              <a:rPr b="1" lang="en" sz="1400">
                <a:latin typeface="Roboto Slab"/>
                <a:ea typeface="Roboto Slab"/>
                <a:cs typeface="Roboto Slab"/>
                <a:sym typeface="Roboto Slab"/>
              </a:rPr>
              <a:t>Add a help page and complete user documentation</a:t>
            </a:r>
            <a:r>
              <a:rPr lang="en" sz="1400"/>
              <a:t> which will explain how to achieve common tasks</a:t>
            </a:r>
            <a:endParaRPr sz="1400"/>
          </a:p>
          <a:p>
            <a:pPr indent="-317500" lvl="0" marL="457200" rtl="0" algn="l">
              <a:spcBef>
                <a:spcPts val="0"/>
              </a:spcBef>
              <a:spcAft>
                <a:spcPts val="0"/>
              </a:spcAft>
              <a:buSzPts val="1400"/>
              <a:buChar char="●"/>
            </a:pPr>
            <a:r>
              <a:rPr b="1" lang="en" sz="1400">
                <a:latin typeface="Roboto Slab"/>
                <a:ea typeface="Roboto Slab"/>
                <a:cs typeface="Roboto Slab"/>
                <a:sym typeface="Roboto Slab"/>
              </a:rPr>
              <a:t>Add special commands and accelerators</a:t>
            </a:r>
            <a:r>
              <a:rPr lang="en" sz="1400"/>
              <a:t> to increase the efficiency of experienced users. </a:t>
            </a:r>
            <a:r>
              <a:rPr b="1" lang="en" sz="1400">
                <a:latin typeface="Roboto Slab"/>
                <a:ea typeface="Roboto Slab"/>
                <a:cs typeface="Roboto Slab"/>
                <a:sym typeface="Roboto Slab"/>
              </a:rPr>
              <a:t>Efficiency increase should be roughly 50% compared to the average</a:t>
            </a:r>
            <a:endParaRPr b="1" sz="1400">
              <a:latin typeface="Roboto Slab"/>
              <a:ea typeface="Roboto Slab"/>
              <a:cs typeface="Roboto Slab"/>
              <a:sym typeface="Roboto Slab"/>
            </a:endParaRPr>
          </a:p>
        </p:txBody>
      </p:sp>
      <p:sp>
        <p:nvSpPr>
          <p:cNvPr id="502" name="Google Shape;502;p67"/>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06" name="Shape 506"/>
        <p:cNvGrpSpPr/>
        <p:nvPr/>
      </p:nvGrpSpPr>
      <p:grpSpPr>
        <a:xfrm>
          <a:off x="0" y="0"/>
          <a:ext cx="0" cy="0"/>
          <a:chOff x="0" y="0"/>
          <a:chExt cx="0" cy="0"/>
        </a:xfrm>
      </p:grpSpPr>
      <p:sp>
        <p:nvSpPr>
          <p:cNvPr id="507" name="Google Shape;507;p68"/>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Internationalization</a:t>
            </a:r>
            <a:endParaRPr/>
          </a:p>
        </p:txBody>
      </p:sp>
      <p:sp>
        <p:nvSpPr>
          <p:cNvPr id="508" name="Google Shape;508;p68"/>
          <p:cNvSpPr txBox="1"/>
          <p:nvPr>
            <p:ph idx="1" type="body"/>
          </p:nvPr>
        </p:nvSpPr>
        <p:spPr>
          <a:xfrm>
            <a:off x="311700" y="1152475"/>
            <a:ext cx="8520600" cy="36543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Font typeface="Roboto Slab"/>
              <a:buChar char="●"/>
            </a:pPr>
            <a:r>
              <a:rPr b="1" lang="en" sz="1400">
                <a:latin typeface="Roboto Slab"/>
                <a:ea typeface="Roboto Slab"/>
                <a:cs typeface="Roboto Slab"/>
                <a:sym typeface="Roboto Slab"/>
              </a:rPr>
              <a:t>Adapt interface text and messages to the user’s language</a:t>
            </a:r>
            <a:endParaRPr b="1" sz="1400">
              <a:latin typeface="Roboto Slab"/>
              <a:ea typeface="Roboto Slab"/>
              <a:cs typeface="Roboto Slab"/>
              <a:sym typeface="Roboto Slab"/>
            </a:endParaRPr>
          </a:p>
          <a:p>
            <a:pPr indent="-317500" lvl="0" marL="457200" rtl="0" algn="l">
              <a:spcBef>
                <a:spcPts val="0"/>
              </a:spcBef>
              <a:spcAft>
                <a:spcPts val="0"/>
              </a:spcAft>
              <a:buSzPts val="1400"/>
              <a:buFont typeface="Roboto Slab"/>
              <a:buChar char="●"/>
            </a:pPr>
            <a:r>
              <a:rPr b="1" lang="en" sz="1400">
                <a:latin typeface="Roboto Slab"/>
                <a:ea typeface="Roboto Slab"/>
                <a:cs typeface="Roboto Slab"/>
                <a:sym typeface="Roboto Slab"/>
              </a:rPr>
              <a:t>Adapt system related documents to the user’s language</a:t>
            </a:r>
            <a:endParaRPr b="1" sz="1400">
              <a:latin typeface="Roboto Slab"/>
              <a:ea typeface="Roboto Slab"/>
              <a:cs typeface="Roboto Slab"/>
              <a:sym typeface="Roboto Slab"/>
            </a:endParaRPr>
          </a:p>
          <a:p>
            <a:pPr indent="-317500" lvl="0" marL="457200" rtl="0" algn="l">
              <a:spcBef>
                <a:spcPts val="0"/>
              </a:spcBef>
              <a:spcAft>
                <a:spcPts val="0"/>
              </a:spcAft>
              <a:buSzPts val="1400"/>
              <a:buChar char="●"/>
            </a:pPr>
            <a:r>
              <a:rPr b="1" lang="en" sz="1400">
                <a:latin typeface="Roboto Slab"/>
                <a:ea typeface="Roboto Slab"/>
                <a:cs typeface="Roboto Slab"/>
                <a:sym typeface="Roboto Slab"/>
              </a:rPr>
              <a:t>Adapt icons, maps, and colors to fit the user’s culture</a:t>
            </a:r>
            <a:r>
              <a:rPr lang="en" sz="1400"/>
              <a:t> avoiding offending signs.</a:t>
            </a:r>
            <a:endParaRPr sz="1400"/>
          </a:p>
          <a:p>
            <a:pPr indent="-317500" lvl="0" marL="457200" rtl="0" algn="l">
              <a:spcBef>
                <a:spcPts val="0"/>
              </a:spcBef>
              <a:spcAft>
                <a:spcPts val="0"/>
              </a:spcAft>
              <a:buSzPts val="1400"/>
              <a:buFont typeface="Roboto Slab"/>
              <a:buChar char="●"/>
            </a:pPr>
            <a:r>
              <a:rPr b="1" lang="en" sz="1400">
                <a:latin typeface="Roboto Slab"/>
                <a:ea typeface="Roboto Slab"/>
                <a:cs typeface="Roboto Slab"/>
                <a:sym typeface="Roboto Slab"/>
              </a:rPr>
              <a:t>Allow users to display, input, store, and print characters from their native languages</a:t>
            </a:r>
            <a:endParaRPr b="1" sz="1400">
              <a:latin typeface="Roboto Slab"/>
              <a:ea typeface="Roboto Slab"/>
              <a:cs typeface="Roboto Slab"/>
              <a:sym typeface="Roboto Slab"/>
            </a:endParaRPr>
          </a:p>
          <a:p>
            <a:pPr indent="-317500" lvl="0" marL="457200" rtl="0" algn="l">
              <a:spcBef>
                <a:spcPts val="0"/>
              </a:spcBef>
              <a:spcAft>
                <a:spcPts val="0"/>
              </a:spcAft>
              <a:buSzPts val="1400"/>
              <a:buFont typeface="Roboto Slab"/>
              <a:buChar char="●"/>
            </a:pPr>
            <a:r>
              <a:rPr b="1" lang="en" sz="1400">
                <a:latin typeface="Roboto Slab"/>
                <a:ea typeface="Roboto Slab"/>
                <a:cs typeface="Roboto Slab"/>
                <a:sym typeface="Roboto Slab"/>
              </a:rPr>
              <a:t>Classify and sort characters according to users’ native languages rules</a:t>
            </a:r>
            <a:endParaRPr b="1" sz="1400">
              <a:latin typeface="Roboto Slab"/>
              <a:ea typeface="Roboto Slab"/>
              <a:cs typeface="Roboto Slab"/>
              <a:sym typeface="Roboto Slab"/>
            </a:endParaRPr>
          </a:p>
          <a:p>
            <a:pPr indent="-317500" lvl="0" marL="457200" rtl="0" algn="l">
              <a:spcBef>
                <a:spcPts val="0"/>
              </a:spcBef>
              <a:spcAft>
                <a:spcPts val="0"/>
              </a:spcAft>
              <a:buSzPts val="1400"/>
              <a:buFont typeface="Roboto Slab"/>
              <a:buChar char="●"/>
            </a:pPr>
            <a:r>
              <a:rPr b="1" lang="en" sz="1400">
                <a:latin typeface="Roboto Slab"/>
                <a:ea typeface="Roboto Slab"/>
                <a:cs typeface="Roboto Slab"/>
                <a:sym typeface="Roboto Slab"/>
              </a:rPr>
              <a:t>Use typesetting rules appropriate for the users’ native languages</a:t>
            </a:r>
            <a:endParaRPr b="1" sz="1400">
              <a:latin typeface="Roboto Slab"/>
              <a:ea typeface="Roboto Slab"/>
              <a:cs typeface="Roboto Slab"/>
              <a:sym typeface="Roboto Slab"/>
            </a:endParaRPr>
          </a:p>
          <a:p>
            <a:pPr indent="-317500" lvl="0" marL="457200" rtl="0" algn="l">
              <a:spcBef>
                <a:spcPts val="0"/>
              </a:spcBef>
              <a:spcAft>
                <a:spcPts val="0"/>
              </a:spcAft>
              <a:buSzPts val="1400"/>
              <a:buChar char="●"/>
            </a:pPr>
            <a:r>
              <a:rPr b="1" lang="en" sz="1400">
                <a:latin typeface="Roboto Slab"/>
                <a:ea typeface="Roboto Slab"/>
                <a:cs typeface="Roboto Slab"/>
                <a:sym typeface="Roboto Slab"/>
              </a:rPr>
              <a:t>Use Unicode (UTF-8)</a:t>
            </a:r>
            <a:r>
              <a:rPr lang="en" sz="1400"/>
              <a:t> to encode all scripts and symbols in the system</a:t>
            </a:r>
            <a:endParaRPr sz="1400"/>
          </a:p>
          <a:p>
            <a:pPr indent="-317500" lvl="0" marL="457200" rtl="0" algn="l">
              <a:spcBef>
                <a:spcPts val="0"/>
              </a:spcBef>
              <a:spcAft>
                <a:spcPts val="0"/>
              </a:spcAft>
              <a:buSzPts val="1400"/>
              <a:buChar char="●"/>
            </a:pPr>
            <a:r>
              <a:rPr b="1" lang="en" sz="1400">
                <a:latin typeface="Roboto Slab"/>
                <a:ea typeface="Roboto Slab"/>
                <a:cs typeface="Roboto Slab"/>
                <a:sym typeface="Roboto Slab"/>
              </a:rPr>
              <a:t>Use globalization management systems</a:t>
            </a:r>
            <a:r>
              <a:rPr lang="en" sz="1400"/>
              <a:t> to help manage all the different global versions</a:t>
            </a:r>
            <a:endParaRPr sz="1400"/>
          </a:p>
          <a:p>
            <a:pPr indent="-317500" lvl="0" marL="457200" rtl="0" algn="l">
              <a:spcBef>
                <a:spcPts val="0"/>
              </a:spcBef>
              <a:spcAft>
                <a:spcPts val="0"/>
              </a:spcAft>
              <a:buSzPts val="1400"/>
              <a:buFont typeface="Roboto Slab"/>
              <a:buChar char="●"/>
            </a:pPr>
            <a:r>
              <a:rPr b="1" lang="en" sz="1400">
                <a:latin typeface="Roboto Slab"/>
                <a:ea typeface="Roboto Slab"/>
                <a:cs typeface="Roboto Slab"/>
                <a:sym typeface="Roboto Slab"/>
              </a:rPr>
              <a:t>Use page format that works with both A4 and 8.5x11</a:t>
            </a:r>
            <a:endParaRPr b="1" sz="1400">
              <a:latin typeface="Roboto Slab"/>
              <a:ea typeface="Roboto Slab"/>
              <a:cs typeface="Roboto Slab"/>
              <a:sym typeface="Roboto Slab"/>
            </a:endParaRPr>
          </a:p>
          <a:p>
            <a:pPr indent="-317500" lvl="0" marL="457200" rtl="0" algn="l">
              <a:spcBef>
                <a:spcPts val="0"/>
              </a:spcBef>
              <a:spcAft>
                <a:spcPts val="0"/>
              </a:spcAft>
              <a:buSzPts val="1400"/>
              <a:buChar char="●"/>
            </a:pPr>
            <a:r>
              <a:rPr b="1" lang="en" sz="1400">
                <a:latin typeface="Roboto Slab"/>
                <a:ea typeface="Roboto Slab"/>
                <a:cs typeface="Roboto Slab"/>
                <a:sym typeface="Roboto Slab"/>
              </a:rPr>
              <a:t>Use user’s currency, date and time format, measurement units, and address formats</a:t>
            </a:r>
            <a:r>
              <a:rPr lang="en" sz="1400"/>
              <a:t> in all content information (documents and interface)</a:t>
            </a:r>
            <a:endParaRPr sz="1400"/>
          </a:p>
          <a:p>
            <a:pPr indent="-317500" lvl="0" marL="457200" rtl="0" algn="l">
              <a:spcBef>
                <a:spcPts val="0"/>
              </a:spcBef>
              <a:spcAft>
                <a:spcPts val="0"/>
              </a:spcAft>
              <a:buSzPts val="1400"/>
              <a:buChar char="●"/>
            </a:pPr>
            <a:r>
              <a:rPr b="1" lang="en" sz="1400">
                <a:latin typeface="Roboto Slab"/>
                <a:ea typeface="Roboto Slab"/>
                <a:cs typeface="Roboto Slab"/>
                <a:sym typeface="Roboto Slab"/>
              </a:rPr>
              <a:t>Implement user’s currency, date and time format, measurement units, and address formats</a:t>
            </a:r>
            <a:r>
              <a:rPr lang="en" sz="1400"/>
              <a:t> in the code</a:t>
            </a:r>
            <a:endParaRPr sz="1400"/>
          </a:p>
          <a:p>
            <a:pPr indent="-317500" lvl="0" marL="457200" rtl="0" algn="l">
              <a:spcBef>
                <a:spcPts val="0"/>
              </a:spcBef>
              <a:spcAft>
                <a:spcPts val="0"/>
              </a:spcAft>
              <a:buSzPts val="1400"/>
              <a:buChar char="●"/>
            </a:pPr>
            <a:r>
              <a:rPr b="1" lang="en" sz="1400">
                <a:latin typeface="Roboto Slab"/>
                <a:ea typeface="Roboto Slab"/>
                <a:cs typeface="Roboto Slab"/>
                <a:sym typeface="Roboto Slab"/>
              </a:rPr>
              <a:t>Adapt cooking devices and utensils functions to the user’s culture</a:t>
            </a:r>
            <a:r>
              <a:rPr lang="en" sz="1400"/>
              <a:t> (for example Asian cultures usually use chopsticks as utensils whereas non-Asian cultures don’t as much)</a:t>
            </a:r>
            <a:endParaRPr sz="1400"/>
          </a:p>
          <a:p>
            <a:pPr indent="-317500" lvl="0" marL="457200" rtl="0" algn="l">
              <a:spcBef>
                <a:spcPts val="0"/>
              </a:spcBef>
              <a:spcAft>
                <a:spcPts val="0"/>
              </a:spcAft>
              <a:buSzPts val="1400"/>
              <a:buFont typeface="Roboto Slab"/>
              <a:buChar char="●"/>
            </a:pPr>
            <a:r>
              <a:rPr b="1" lang="en" sz="1400">
                <a:latin typeface="Roboto Slab"/>
                <a:ea typeface="Roboto Slab"/>
                <a:cs typeface="Roboto Slab"/>
                <a:sym typeface="Roboto Slab"/>
              </a:rPr>
              <a:t>Allow users to save file names using characters from their native languages</a:t>
            </a:r>
            <a:endParaRPr b="1" sz="1400">
              <a:latin typeface="Roboto Slab"/>
              <a:ea typeface="Roboto Slab"/>
              <a:cs typeface="Roboto Slab"/>
              <a:sym typeface="Roboto Slab"/>
            </a:endParaRPr>
          </a:p>
        </p:txBody>
      </p:sp>
      <p:sp>
        <p:nvSpPr>
          <p:cNvPr id="509" name="Google Shape;509;p68"/>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3" name="Shape 513"/>
        <p:cNvGrpSpPr/>
        <p:nvPr/>
      </p:nvGrpSpPr>
      <p:grpSpPr>
        <a:xfrm>
          <a:off x="0" y="0"/>
          <a:ext cx="0" cy="0"/>
          <a:chOff x="0" y="0"/>
          <a:chExt cx="0" cy="0"/>
        </a:xfrm>
      </p:grpSpPr>
      <p:sp>
        <p:nvSpPr>
          <p:cNvPr id="514" name="Google Shape;514;p69"/>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Privacy</a:t>
            </a:r>
            <a:endParaRPr/>
          </a:p>
        </p:txBody>
      </p:sp>
      <p:sp>
        <p:nvSpPr>
          <p:cNvPr id="515" name="Google Shape;515;p69"/>
          <p:cNvSpPr txBox="1"/>
          <p:nvPr>
            <p:ph idx="1" type="body"/>
          </p:nvPr>
        </p:nvSpPr>
        <p:spPr>
          <a:xfrm>
            <a:off x="311700" y="1152475"/>
            <a:ext cx="8520600" cy="36543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b="1" lang="en" sz="1400">
                <a:latin typeface="Roboto Slab"/>
                <a:ea typeface="Roboto Slab"/>
                <a:cs typeface="Roboto Slab"/>
                <a:sym typeface="Roboto Slab"/>
              </a:rPr>
              <a:t>Ensure proper accountability is maintained</a:t>
            </a:r>
            <a:r>
              <a:rPr lang="en" sz="1400"/>
              <a:t> for all personal info collected from the user</a:t>
            </a:r>
            <a:endParaRPr sz="1400"/>
          </a:p>
          <a:p>
            <a:pPr indent="-317500" lvl="0" marL="457200" rtl="0" algn="l">
              <a:spcBef>
                <a:spcPts val="0"/>
              </a:spcBef>
              <a:spcAft>
                <a:spcPts val="0"/>
              </a:spcAft>
              <a:buSzPts val="1400"/>
              <a:buChar char="●"/>
            </a:pPr>
            <a:r>
              <a:rPr lang="en" sz="1400"/>
              <a:t>System should </a:t>
            </a:r>
            <a:r>
              <a:rPr b="1" lang="en" sz="1400">
                <a:latin typeface="Roboto Slab"/>
                <a:ea typeface="Roboto Slab"/>
                <a:cs typeface="Roboto Slab"/>
                <a:sym typeface="Roboto Slab"/>
              </a:rPr>
              <a:t>limit information collection</a:t>
            </a:r>
            <a:r>
              <a:rPr lang="en" sz="1400"/>
              <a:t> to just the necessary information</a:t>
            </a:r>
            <a:endParaRPr sz="1400"/>
          </a:p>
          <a:p>
            <a:pPr indent="-317500" lvl="0" marL="457200" rtl="0" algn="l">
              <a:spcBef>
                <a:spcPts val="0"/>
              </a:spcBef>
              <a:spcAft>
                <a:spcPts val="0"/>
              </a:spcAft>
              <a:buSzPts val="1400"/>
              <a:buChar char="●"/>
            </a:pPr>
            <a:r>
              <a:rPr lang="en" sz="1400"/>
              <a:t>For each information collected, </a:t>
            </a:r>
            <a:r>
              <a:rPr b="1" lang="en" sz="1400">
                <a:latin typeface="Roboto Slab"/>
                <a:ea typeface="Roboto Slab"/>
                <a:cs typeface="Roboto Slab"/>
                <a:sym typeface="Roboto Slab"/>
              </a:rPr>
              <a:t>identify the purpose of the information and get consent</a:t>
            </a:r>
            <a:r>
              <a:rPr lang="en" sz="1400"/>
              <a:t> to collect the information</a:t>
            </a:r>
            <a:endParaRPr sz="1400"/>
          </a:p>
          <a:p>
            <a:pPr indent="-317500" lvl="0" marL="457200" rtl="0" algn="l">
              <a:spcBef>
                <a:spcPts val="0"/>
              </a:spcBef>
              <a:spcAft>
                <a:spcPts val="0"/>
              </a:spcAft>
              <a:buSzPts val="1400"/>
              <a:buChar char="●"/>
            </a:pPr>
            <a:r>
              <a:rPr b="1" lang="en" sz="1400">
                <a:latin typeface="Roboto Slab"/>
                <a:ea typeface="Roboto Slab"/>
                <a:cs typeface="Roboto Slab"/>
                <a:sym typeface="Roboto Slab"/>
              </a:rPr>
              <a:t>Ensure that the info is not reused or disclosed</a:t>
            </a:r>
            <a:r>
              <a:rPr lang="en" sz="1400"/>
              <a:t> anywhere else outside the system</a:t>
            </a:r>
            <a:endParaRPr sz="1400"/>
          </a:p>
          <a:p>
            <a:pPr indent="-317500" lvl="0" marL="457200" rtl="0" algn="l">
              <a:spcBef>
                <a:spcPts val="0"/>
              </a:spcBef>
              <a:spcAft>
                <a:spcPts val="0"/>
              </a:spcAft>
              <a:buSzPts val="1400"/>
              <a:buFont typeface="Roboto Slab"/>
              <a:buChar char="●"/>
            </a:pPr>
            <a:r>
              <a:rPr b="1" lang="en" sz="1400">
                <a:latin typeface="Roboto Slab"/>
                <a:ea typeface="Roboto Slab"/>
                <a:cs typeface="Roboto Slab"/>
                <a:sym typeface="Roboto Slab"/>
              </a:rPr>
              <a:t>Retain the information for only as long as necessary</a:t>
            </a:r>
            <a:endParaRPr b="1" sz="1400">
              <a:latin typeface="Roboto Slab"/>
              <a:ea typeface="Roboto Slab"/>
              <a:cs typeface="Roboto Slab"/>
              <a:sym typeface="Roboto Slab"/>
            </a:endParaRPr>
          </a:p>
          <a:p>
            <a:pPr indent="-317500" lvl="0" marL="457200" rtl="0" algn="l">
              <a:spcBef>
                <a:spcPts val="0"/>
              </a:spcBef>
              <a:spcAft>
                <a:spcPts val="0"/>
              </a:spcAft>
              <a:buSzPts val="1400"/>
              <a:buChar char="●"/>
            </a:pPr>
            <a:r>
              <a:rPr lang="en" sz="1400"/>
              <a:t>Ensure that all the </a:t>
            </a:r>
            <a:r>
              <a:rPr b="1" lang="en" sz="1400">
                <a:latin typeface="Roboto Slab"/>
                <a:ea typeface="Roboto Slab"/>
                <a:cs typeface="Roboto Slab"/>
                <a:sym typeface="Roboto Slab"/>
              </a:rPr>
              <a:t>collected information is accurate, complete, and up to date</a:t>
            </a:r>
            <a:endParaRPr b="1" sz="1400">
              <a:latin typeface="Roboto Slab"/>
              <a:ea typeface="Roboto Slab"/>
              <a:cs typeface="Roboto Slab"/>
              <a:sym typeface="Roboto Slab"/>
            </a:endParaRPr>
          </a:p>
          <a:p>
            <a:pPr indent="-317500" lvl="0" marL="457200" rtl="0" algn="l">
              <a:spcBef>
                <a:spcPts val="0"/>
              </a:spcBef>
              <a:spcAft>
                <a:spcPts val="0"/>
              </a:spcAft>
              <a:buSzPts val="1400"/>
              <a:buFont typeface="Roboto Slab"/>
              <a:buChar char="●"/>
            </a:pPr>
            <a:r>
              <a:rPr b="1" lang="en" sz="1400">
                <a:latin typeface="Roboto Slab"/>
                <a:ea typeface="Roboto Slab"/>
                <a:cs typeface="Roboto Slab"/>
                <a:sym typeface="Roboto Slab"/>
              </a:rPr>
              <a:t>Protect information with appropriate security safeguards</a:t>
            </a:r>
            <a:endParaRPr b="1" sz="1400">
              <a:latin typeface="Roboto Slab"/>
              <a:ea typeface="Roboto Slab"/>
              <a:cs typeface="Roboto Slab"/>
              <a:sym typeface="Roboto Slab"/>
            </a:endParaRPr>
          </a:p>
          <a:p>
            <a:pPr indent="-317500" lvl="0" marL="457200" rtl="0" algn="l">
              <a:spcBef>
                <a:spcPts val="0"/>
              </a:spcBef>
              <a:spcAft>
                <a:spcPts val="0"/>
              </a:spcAft>
              <a:buSzPts val="1400"/>
              <a:buChar char="●"/>
            </a:pPr>
            <a:r>
              <a:rPr b="1" lang="en" sz="1400">
                <a:latin typeface="Roboto Slab"/>
                <a:ea typeface="Roboto Slab"/>
                <a:cs typeface="Roboto Slab"/>
                <a:sym typeface="Roboto Slab"/>
              </a:rPr>
              <a:t>Make privacy and data collection policies and practices public</a:t>
            </a:r>
            <a:r>
              <a:rPr lang="en" sz="1400"/>
              <a:t> and easily available to the user</a:t>
            </a:r>
            <a:endParaRPr sz="1400"/>
          </a:p>
          <a:p>
            <a:pPr indent="-317500" lvl="0" marL="457200" rtl="0" algn="l">
              <a:spcBef>
                <a:spcPts val="0"/>
              </a:spcBef>
              <a:spcAft>
                <a:spcPts val="0"/>
              </a:spcAft>
              <a:buSzPts val="1400"/>
              <a:buFont typeface="Roboto Slab"/>
              <a:buChar char="●"/>
            </a:pPr>
            <a:r>
              <a:rPr b="1" lang="en" sz="1400">
                <a:latin typeface="Roboto Slab"/>
                <a:ea typeface="Roboto Slab"/>
                <a:cs typeface="Roboto Slab"/>
                <a:sym typeface="Roboto Slab"/>
              </a:rPr>
              <a:t>Allow users access to their information at will</a:t>
            </a:r>
            <a:endParaRPr b="1" sz="1400">
              <a:latin typeface="Roboto Slab"/>
              <a:ea typeface="Roboto Slab"/>
              <a:cs typeface="Roboto Slab"/>
              <a:sym typeface="Roboto Slab"/>
            </a:endParaRPr>
          </a:p>
          <a:p>
            <a:pPr indent="-317500" lvl="0" marL="457200" rtl="0" algn="l">
              <a:spcBef>
                <a:spcPts val="0"/>
              </a:spcBef>
              <a:spcAft>
                <a:spcPts val="0"/>
              </a:spcAft>
              <a:buSzPts val="1400"/>
              <a:buChar char="●"/>
            </a:pPr>
            <a:r>
              <a:rPr b="1" lang="en" sz="1400">
                <a:latin typeface="Roboto Slab"/>
                <a:ea typeface="Roboto Slab"/>
                <a:cs typeface="Roboto Slab"/>
                <a:sym typeface="Roboto Slab"/>
              </a:rPr>
              <a:t>Data protection options will be added</a:t>
            </a:r>
            <a:r>
              <a:rPr lang="en" sz="1400"/>
              <a:t> to the Internet architecture</a:t>
            </a:r>
            <a:endParaRPr sz="1400"/>
          </a:p>
          <a:p>
            <a:pPr indent="-317500" lvl="0" marL="457200" rtl="0" algn="l">
              <a:spcBef>
                <a:spcPts val="0"/>
              </a:spcBef>
              <a:spcAft>
                <a:spcPts val="0"/>
              </a:spcAft>
              <a:buSzPts val="1400"/>
              <a:buChar char="●"/>
            </a:pPr>
            <a:r>
              <a:rPr b="1" lang="en" sz="1400">
                <a:latin typeface="Roboto Slab"/>
                <a:ea typeface="Roboto Slab"/>
                <a:cs typeface="Roboto Slab"/>
                <a:sym typeface="Roboto Slab"/>
              </a:rPr>
              <a:t>Protocols will be developed to automatically negotiate privacy requirements</a:t>
            </a:r>
            <a:endParaRPr b="1" sz="1400">
              <a:latin typeface="Roboto Slab"/>
              <a:ea typeface="Roboto Slab"/>
              <a:cs typeface="Roboto Slab"/>
              <a:sym typeface="Roboto Slab"/>
            </a:endParaRPr>
          </a:p>
          <a:p>
            <a:pPr indent="-317500" lvl="0" marL="457200" rtl="0" algn="l">
              <a:spcBef>
                <a:spcPts val="0"/>
              </a:spcBef>
              <a:spcAft>
                <a:spcPts val="0"/>
              </a:spcAft>
              <a:buSzPts val="1400"/>
              <a:buChar char="●"/>
            </a:pPr>
            <a:r>
              <a:rPr b="1" lang="en" sz="1400">
                <a:latin typeface="Roboto Slab"/>
                <a:ea typeface="Roboto Slab"/>
                <a:cs typeface="Roboto Slab"/>
                <a:sym typeface="Roboto Slab"/>
              </a:rPr>
              <a:t>Use a digital rights management system</a:t>
            </a:r>
            <a:r>
              <a:rPr lang="en" sz="1400"/>
              <a:t> for managing personal information</a:t>
            </a:r>
            <a:endParaRPr sz="1400"/>
          </a:p>
          <a:p>
            <a:pPr indent="-317500" lvl="0" marL="457200" rtl="0" algn="l">
              <a:spcBef>
                <a:spcPts val="0"/>
              </a:spcBef>
              <a:spcAft>
                <a:spcPts val="0"/>
              </a:spcAft>
              <a:buSzPts val="1400"/>
              <a:buChar char="●"/>
            </a:pPr>
            <a:r>
              <a:rPr b="1" lang="en" sz="1400">
                <a:latin typeface="Roboto Slab"/>
                <a:ea typeface="Roboto Slab"/>
                <a:cs typeface="Roboto Slab"/>
                <a:sym typeface="Roboto Slab"/>
              </a:rPr>
              <a:t>Use W3C’s Platform for Privacy Preferences Project </a:t>
            </a:r>
            <a:r>
              <a:rPr lang="en" sz="1400"/>
              <a:t>to ensure and assure users that their privacy standards are being met.</a:t>
            </a:r>
            <a:endParaRPr sz="1400"/>
          </a:p>
        </p:txBody>
      </p:sp>
      <p:sp>
        <p:nvSpPr>
          <p:cNvPr id="516" name="Google Shape;516;p69"/>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0" name="Shape 520"/>
        <p:cNvGrpSpPr/>
        <p:nvPr/>
      </p:nvGrpSpPr>
      <p:grpSpPr>
        <a:xfrm>
          <a:off x="0" y="0"/>
          <a:ext cx="0" cy="0"/>
          <a:chOff x="0" y="0"/>
          <a:chExt cx="0" cy="0"/>
        </a:xfrm>
      </p:grpSpPr>
      <p:sp>
        <p:nvSpPr>
          <p:cNvPr id="521" name="Google Shape;521;p70"/>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Reliability</a:t>
            </a:r>
            <a:endParaRPr/>
          </a:p>
        </p:txBody>
      </p:sp>
      <p:sp>
        <p:nvSpPr>
          <p:cNvPr id="522" name="Google Shape;522;p70"/>
          <p:cNvSpPr txBox="1"/>
          <p:nvPr>
            <p:ph idx="1" type="body"/>
          </p:nvPr>
        </p:nvSpPr>
        <p:spPr>
          <a:xfrm>
            <a:off x="311700" y="1152475"/>
            <a:ext cx="8520600" cy="36543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sz="1400"/>
              <a:t>Devices should be </a:t>
            </a:r>
            <a:r>
              <a:rPr b="1" lang="en" sz="1400">
                <a:latin typeface="Roboto Slab"/>
                <a:ea typeface="Roboto Slab"/>
                <a:cs typeface="Roboto Slab"/>
                <a:sym typeface="Roboto Slab"/>
              </a:rPr>
              <a:t>plugged in at all times</a:t>
            </a:r>
            <a:endParaRPr b="1" sz="1400">
              <a:latin typeface="Roboto Slab"/>
              <a:ea typeface="Roboto Slab"/>
              <a:cs typeface="Roboto Slab"/>
              <a:sym typeface="Roboto Slab"/>
            </a:endParaRPr>
          </a:p>
          <a:p>
            <a:pPr indent="0" lvl="0" marL="0" rtl="0" algn="l">
              <a:spcBef>
                <a:spcPts val="0"/>
              </a:spcBef>
              <a:spcAft>
                <a:spcPts val="0"/>
              </a:spcAft>
              <a:buNone/>
            </a:pPr>
            <a:r>
              <a:t/>
            </a:r>
            <a:endParaRPr b="1" sz="1400">
              <a:latin typeface="Roboto Slab"/>
              <a:ea typeface="Roboto Slab"/>
              <a:cs typeface="Roboto Slab"/>
              <a:sym typeface="Roboto Slab"/>
            </a:endParaRPr>
          </a:p>
          <a:p>
            <a:pPr indent="-317500" lvl="0" marL="457200" rtl="0" algn="l">
              <a:spcBef>
                <a:spcPts val="0"/>
              </a:spcBef>
              <a:spcAft>
                <a:spcPts val="0"/>
              </a:spcAft>
              <a:buSzPts val="1400"/>
              <a:buChar char="●"/>
            </a:pPr>
            <a:r>
              <a:rPr lang="en" sz="1400"/>
              <a:t>Web interface should be </a:t>
            </a:r>
            <a:r>
              <a:rPr b="1" lang="en" sz="1400">
                <a:latin typeface="Roboto Slab"/>
                <a:ea typeface="Roboto Slab"/>
                <a:cs typeface="Roboto Slab"/>
                <a:sym typeface="Roboto Slab"/>
              </a:rPr>
              <a:t>100% percent available at least 165 hours per week</a:t>
            </a:r>
            <a:endParaRPr b="1" sz="1400">
              <a:latin typeface="Roboto Slab"/>
              <a:ea typeface="Roboto Slab"/>
              <a:cs typeface="Roboto Slab"/>
              <a:sym typeface="Roboto Slab"/>
            </a:endParaRPr>
          </a:p>
          <a:p>
            <a:pPr indent="0" lvl="0" marL="0" rtl="0" algn="l">
              <a:spcBef>
                <a:spcPts val="0"/>
              </a:spcBef>
              <a:spcAft>
                <a:spcPts val="0"/>
              </a:spcAft>
              <a:buNone/>
            </a:pPr>
            <a:r>
              <a:t/>
            </a:r>
            <a:endParaRPr b="1" sz="1400">
              <a:latin typeface="Roboto Slab"/>
              <a:ea typeface="Roboto Slab"/>
              <a:cs typeface="Roboto Slab"/>
              <a:sym typeface="Roboto Slab"/>
            </a:endParaRPr>
          </a:p>
          <a:p>
            <a:pPr indent="-317500" lvl="0" marL="457200" rtl="0" algn="l">
              <a:spcBef>
                <a:spcPts val="0"/>
              </a:spcBef>
              <a:spcAft>
                <a:spcPts val="0"/>
              </a:spcAft>
              <a:buSzPts val="1400"/>
              <a:buChar char="●"/>
            </a:pPr>
            <a:r>
              <a:rPr b="1" lang="en" sz="1400">
                <a:latin typeface="Roboto Slab"/>
                <a:ea typeface="Roboto Slab"/>
                <a:cs typeface="Roboto Slab"/>
                <a:sym typeface="Roboto Slab"/>
              </a:rPr>
              <a:t>If the web interface crashes, it must be repaired in at most 30 minutes</a:t>
            </a:r>
            <a:endParaRPr b="1" sz="1400">
              <a:latin typeface="Roboto Slab"/>
              <a:ea typeface="Roboto Slab"/>
              <a:cs typeface="Roboto Slab"/>
              <a:sym typeface="Roboto Slab"/>
            </a:endParaRPr>
          </a:p>
          <a:p>
            <a:pPr indent="0" lvl="0" marL="0" rtl="0" algn="l">
              <a:spcBef>
                <a:spcPts val="0"/>
              </a:spcBef>
              <a:spcAft>
                <a:spcPts val="0"/>
              </a:spcAft>
              <a:buNone/>
            </a:pPr>
            <a:r>
              <a:t/>
            </a:r>
            <a:endParaRPr b="1" sz="1400">
              <a:latin typeface="Roboto Slab"/>
              <a:ea typeface="Roboto Slab"/>
              <a:cs typeface="Roboto Slab"/>
              <a:sym typeface="Roboto Slab"/>
            </a:endParaRPr>
          </a:p>
          <a:p>
            <a:pPr indent="-317500" lvl="0" marL="457200" rtl="0" algn="l">
              <a:spcBef>
                <a:spcPts val="0"/>
              </a:spcBef>
              <a:spcAft>
                <a:spcPts val="0"/>
              </a:spcAft>
              <a:buSzPts val="1400"/>
              <a:buChar char="●"/>
            </a:pPr>
            <a:r>
              <a:rPr lang="en" sz="1400"/>
              <a:t>Devices </a:t>
            </a:r>
            <a:r>
              <a:rPr b="1" lang="en" sz="1400">
                <a:latin typeface="Roboto Slab"/>
                <a:ea typeface="Roboto Slab"/>
                <a:cs typeface="Roboto Slab"/>
                <a:sym typeface="Roboto Slab"/>
              </a:rPr>
              <a:t>work perfectly until their life time expires</a:t>
            </a:r>
            <a:endParaRPr b="1" sz="1400">
              <a:latin typeface="Roboto Slab"/>
              <a:ea typeface="Roboto Slab"/>
              <a:cs typeface="Roboto Slab"/>
              <a:sym typeface="Roboto Slab"/>
            </a:endParaRPr>
          </a:p>
          <a:p>
            <a:pPr indent="0" lvl="0" marL="0" rtl="0" algn="l">
              <a:spcBef>
                <a:spcPts val="0"/>
              </a:spcBef>
              <a:spcAft>
                <a:spcPts val="0"/>
              </a:spcAft>
              <a:buNone/>
            </a:pPr>
            <a:r>
              <a:t/>
            </a:r>
            <a:endParaRPr b="1" sz="1400">
              <a:latin typeface="Roboto Slab"/>
              <a:ea typeface="Roboto Slab"/>
              <a:cs typeface="Roboto Slab"/>
              <a:sym typeface="Roboto Slab"/>
            </a:endParaRPr>
          </a:p>
          <a:p>
            <a:pPr indent="-317500" lvl="0" marL="457200" rtl="0" algn="l">
              <a:spcBef>
                <a:spcPts val="0"/>
              </a:spcBef>
              <a:spcAft>
                <a:spcPts val="0"/>
              </a:spcAft>
              <a:buSzPts val="1400"/>
              <a:buFont typeface="Roboto Slab"/>
              <a:buChar char="●"/>
            </a:pPr>
            <a:r>
              <a:rPr b="1" lang="en" sz="1400">
                <a:latin typeface="Roboto Slab"/>
                <a:ea typeface="Roboto Slab"/>
                <a:cs typeface="Roboto Slab"/>
                <a:sym typeface="Roboto Slab"/>
              </a:rPr>
              <a:t>External services are at least 95% reliable every week</a:t>
            </a:r>
            <a:endParaRPr b="1" sz="1400">
              <a:latin typeface="Roboto Slab"/>
              <a:ea typeface="Roboto Slab"/>
              <a:cs typeface="Roboto Slab"/>
              <a:sym typeface="Roboto Slab"/>
            </a:endParaRPr>
          </a:p>
        </p:txBody>
      </p:sp>
      <p:sp>
        <p:nvSpPr>
          <p:cNvPr id="523" name="Google Shape;523;p70"/>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7" name="Shape 527"/>
        <p:cNvGrpSpPr/>
        <p:nvPr/>
      </p:nvGrpSpPr>
      <p:grpSpPr>
        <a:xfrm>
          <a:off x="0" y="0"/>
          <a:ext cx="0" cy="0"/>
          <a:chOff x="0" y="0"/>
          <a:chExt cx="0" cy="0"/>
        </a:xfrm>
      </p:grpSpPr>
      <p:sp>
        <p:nvSpPr>
          <p:cNvPr id="528" name="Google Shape;528;p71"/>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Performance</a:t>
            </a:r>
            <a:endParaRPr/>
          </a:p>
        </p:txBody>
      </p:sp>
      <p:sp>
        <p:nvSpPr>
          <p:cNvPr id="529" name="Google Shape;529;p71"/>
          <p:cNvSpPr txBox="1"/>
          <p:nvPr>
            <p:ph idx="1" type="body"/>
          </p:nvPr>
        </p:nvSpPr>
        <p:spPr>
          <a:xfrm>
            <a:off x="311700" y="1152475"/>
            <a:ext cx="8520600" cy="36543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sz="1400"/>
              <a:t>System should work </a:t>
            </a:r>
            <a:r>
              <a:rPr b="1" lang="en" sz="1400">
                <a:latin typeface="Roboto Slab"/>
                <a:ea typeface="Roboto Slab"/>
                <a:cs typeface="Roboto Slab"/>
                <a:sym typeface="Roboto Slab"/>
              </a:rPr>
              <a:t>real-time</a:t>
            </a:r>
            <a:r>
              <a:rPr lang="en" sz="1400"/>
              <a:t> which means there should be an acceptable time delay such as </a:t>
            </a:r>
            <a:r>
              <a:rPr b="1" lang="en" sz="1400">
                <a:latin typeface="Roboto Slab"/>
                <a:ea typeface="Roboto Slab"/>
                <a:cs typeface="Roboto Slab"/>
                <a:sym typeface="Roboto Slab"/>
              </a:rPr>
              <a:t>max 4-5 seconds between request and response.</a:t>
            </a:r>
            <a:endParaRPr b="1" sz="1400">
              <a:latin typeface="Roboto Slab"/>
              <a:ea typeface="Roboto Slab"/>
              <a:cs typeface="Roboto Slab"/>
              <a:sym typeface="Roboto Slab"/>
            </a:endParaRPr>
          </a:p>
          <a:p>
            <a:pPr indent="0" lvl="0" marL="0" rtl="0" algn="l">
              <a:spcBef>
                <a:spcPts val="0"/>
              </a:spcBef>
              <a:spcAft>
                <a:spcPts val="0"/>
              </a:spcAft>
              <a:buNone/>
            </a:pPr>
            <a:r>
              <a:t/>
            </a:r>
            <a:endParaRPr sz="1400"/>
          </a:p>
          <a:p>
            <a:pPr indent="-317500" lvl="0" marL="457200" rtl="0" algn="l">
              <a:spcBef>
                <a:spcPts val="0"/>
              </a:spcBef>
              <a:spcAft>
                <a:spcPts val="0"/>
              </a:spcAft>
              <a:buSzPts val="1400"/>
              <a:buFont typeface="Roboto Slab"/>
              <a:buChar char="●"/>
            </a:pPr>
            <a:r>
              <a:rPr b="1" lang="en" sz="1400">
                <a:latin typeface="Roboto Slab"/>
                <a:ea typeface="Roboto Slab"/>
                <a:cs typeface="Roboto Slab"/>
                <a:sym typeface="Roboto Slab"/>
              </a:rPr>
              <a:t>Wi-Fi adapter needs to be fast enough to transfer data almost real-time</a:t>
            </a:r>
            <a:endParaRPr b="1" sz="1400">
              <a:latin typeface="Roboto Slab"/>
              <a:ea typeface="Roboto Slab"/>
              <a:cs typeface="Roboto Slab"/>
              <a:sym typeface="Roboto Slab"/>
            </a:endParaRPr>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Web server should be able to </a:t>
            </a:r>
            <a:r>
              <a:rPr b="1" lang="en" sz="1400">
                <a:latin typeface="Roboto Slab"/>
                <a:ea typeface="Roboto Slab"/>
                <a:cs typeface="Roboto Slab"/>
                <a:sym typeface="Roboto Slab"/>
              </a:rPr>
              <a:t>handle multiple device and user connection simultaneously</a:t>
            </a:r>
            <a:r>
              <a:rPr lang="en" sz="1400"/>
              <a:t>. Web server may initially handle </a:t>
            </a:r>
            <a:r>
              <a:rPr b="1" lang="en" sz="1400">
                <a:latin typeface="Roboto Slab"/>
                <a:ea typeface="Roboto Slab"/>
                <a:cs typeface="Roboto Slab"/>
                <a:sym typeface="Roboto Slab"/>
              </a:rPr>
              <a:t>roughly 100-1000 users which could be scaled</a:t>
            </a:r>
            <a:r>
              <a:rPr lang="en" sz="1400"/>
              <a:t> if the need arises</a:t>
            </a:r>
            <a:endParaRPr sz="1400"/>
          </a:p>
        </p:txBody>
      </p:sp>
      <p:sp>
        <p:nvSpPr>
          <p:cNvPr id="530" name="Google Shape;530;p71"/>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4" name="Shape 534"/>
        <p:cNvGrpSpPr/>
        <p:nvPr/>
      </p:nvGrpSpPr>
      <p:grpSpPr>
        <a:xfrm>
          <a:off x="0" y="0"/>
          <a:ext cx="0" cy="0"/>
          <a:chOff x="0" y="0"/>
          <a:chExt cx="0" cy="0"/>
        </a:xfrm>
      </p:grpSpPr>
      <p:sp>
        <p:nvSpPr>
          <p:cNvPr id="535" name="Google Shape;535;p72"/>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Safety</a:t>
            </a:r>
            <a:endParaRPr/>
          </a:p>
        </p:txBody>
      </p:sp>
      <p:sp>
        <p:nvSpPr>
          <p:cNvPr id="536" name="Google Shape;536;p72"/>
          <p:cNvSpPr txBox="1"/>
          <p:nvPr>
            <p:ph idx="1" type="body"/>
          </p:nvPr>
        </p:nvSpPr>
        <p:spPr>
          <a:xfrm>
            <a:off x="311700" y="1152475"/>
            <a:ext cx="8520600" cy="36543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b="1" lang="en" sz="1400">
                <a:latin typeface="Roboto Slab"/>
                <a:ea typeface="Roboto Slab"/>
                <a:cs typeface="Roboto Slab"/>
                <a:sym typeface="Roboto Slab"/>
              </a:rPr>
              <a:t>In case of malfunction, system should shutdown itself and reboot</a:t>
            </a:r>
            <a:r>
              <a:rPr lang="en" sz="1400"/>
              <a:t> in order to prevent unpredicted results.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Font typeface="Roboto Slab"/>
              <a:buChar char="●"/>
            </a:pPr>
            <a:r>
              <a:rPr b="1" lang="en" sz="1400">
                <a:latin typeface="Roboto Slab"/>
                <a:ea typeface="Roboto Slab"/>
                <a:cs typeface="Roboto Slab"/>
                <a:sym typeface="Roboto Slab"/>
              </a:rPr>
              <a:t>System should not let important functions </a:t>
            </a:r>
            <a:r>
              <a:rPr lang="en" sz="1400"/>
              <a:t>such as smoke detectors</a:t>
            </a:r>
            <a:r>
              <a:rPr b="1" lang="en" sz="1400">
                <a:latin typeface="Roboto Slab"/>
                <a:ea typeface="Roboto Slab"/>
                <a:cs typeface="Roboto Slab"/>
                <a:sym typeface="Roboto Slab"/>
              </a:rPr>
              <a:t> be turned off by users</a:t>
            </a:r>
            <a:endParaRPr b="1" sz="1400">
              <a:latin typeface="Roboto Slab"/>
              <a:ea typeface="Roboto Slab"/>
              <a:cs typeface="Roboto Slab"/>
              <a:sym typeface="Roboto Slab"/>
            </a:endParaRPr>
          </a:p>
          <a:p>
            <a:pPr indent="0" lvl="0" marL="0" rtl="0" algn="l">
              <a:spcBef>
                <a:spcPts val="0"/>
              </a:spcBef>
              <a:spcAft>
                <a:spcPts val="0"/>
              </a:spcAft>
              <a:buNone/>
            </a:pPr>
            <a:r>
              <a:t/>
            </a:r>
            <a:endParaRPr b="1" sz="1400">
              <a:latin typeface="Roboto Slab"/>
              <a:ea typeface="Roboto Slab"/>
              <a:cs typeface="Roboto Slab"/>
              <a:sym typeface="Roboto Slab"/>
            </a:endParaRPr>
          </a:p>
          <a:p>
            <a:pPr indent="-317500" lvl="0" marL="457200" rtl="0" algn="l">
              <a:spcBef>
                <a:spcPts val="0"/>
              </a:spcBef>
              <a:spcAft>
                <a:spcPts val="0"/>
              </a:spcAft>
              <a:buSzPts val="1400"/>
              <a:buChar char="●"/>
            </a:pPr>
            <a:r>
              <a:rPr b="1" lang="en" sz="1400">
                <a:latin typeface="Roboto Slab"/>
                <a:ea typeface="Roboto Slab"/>
                <a:cs typeface="Roboto Slab"/>
                <a:sym typeface="Roboto Slab"/>
              </a:rPr>
              <a:t>If device is malfunctioning, shutdown immediately and reboot</a:t>
            </a:r>
            <a:r>
              <a:rPr lang="en" sz="1400"/>
              <a:t> in order to prevent disastrous results</a:t>
            </a:r>
            <a:endParaRPr sz="1400"/>
          </a:p>
        </p:txBody>
      </p:sp>
      <p:sp>
        <p:nvSpPr>
          <p:cNvPr id="537" name="Google Shape;537;p72"/>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1" name="Shape 541"/>
        <p:cNvGrpSpPr/>
        <p:nvPr/>
      </p:nvGrpSpPr>
      <p:grpSpPr>
        <a:xfrm>
          <a:off x="0" y="0"/>
          <a:ext cx="0" cy="0"/>
          <a:chOff x="0" y="0"/>
          <a:chExt cx="0" cy="0"/>
        </a:xfrm>
      </p:grpSpPr>
      <p:sp>
        <p:nvSpPr>
          <p:cNvPr id="542" name="Google Shape;542;p73"/>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Scalability</a:t>
            </a:r>
            <a:endParaRPr/>
          </a:p>
        </p:txBody>
      </p:sp>
      <p:sp>
        <p:nvSpPr>
          <p:cNvPr id="543" name="Google Shape;543;p73"/>
          <p:cNvSpPr txBox="1"/>
          <p:nvPr>
            <p:ph idx="1" type="body"/>
          </p:nvPr>
        </p:nvSpPr>
        <p:spPr>
          <a:xfrm>
            <a:off x="311700" y="1152475"/>
            <a:ext cx="8520600" cy="36543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sz="1400"/>
              <a:t>Ensure that the </a:t>
            </a:r>
            <a:r>
              <a:rPr b="1" lang="en" sz="1400">
                <a:latin typeface="Roboto Slab"/>
                <a:ea typeface="Roboto Slab"/>
                <a:cs typeface="Roboto Slab"/>
                <a:sym typeface="Roboto Slab"/>
              </a:rPr>
              <a:t>database used has the capacity for the potential growth</a:t>
            </a:r>
            <a:endParaRPr b="1" sz="1400">
              <a:latin typeface="Roboto Slab"/>
              <a:ea typeface="Roboto Slab"/>
              <a:cs typeface="Roboto Slab"/>
              <a:sym typeface="Roboto Slab"/>
            </a:endParaRPr>
          </a:p>
          <a:p>
            <a:pPr indent="0" lvl="0" marL="0" rtl="0" algn="l">
              <a:spcBef>
                <a:spcPts val="0"/>
              </a:spcBef>
              <a:spcAft>
                <a:spcPts val="0"/>
              </a:spcAft>
              <a:buNone/>
            </a:pPr>
            <a:r>
              <a:t/>
            </a:r>
            <a:endParaRPr sz="1400"/>
          </a:p>
          <a:p>
            <a:pPr indent="-317500" lvl="0" marL="457200" rtl="0" algn="l">
              <a:spcBef>
                <a:spcPts val="0"/>
              </a:spcBef>
              <a:spcAft>
                <a:spcPts val="0"/>
              </a:spcAft>
              <a:buSzPts val="1400"/>
              <a:buChar char="●"/>
            </a:pPr>
            <a:r>
              <a:rPr lang="en" sz="1400"/>
              <a:t>Ensure that the </a:t>
            </a:r>
            <a:r>
              <a:rPr b="1" lang="en" sz="1400">
                <a:latin typeface="Roboto Slab"/>
                <a:ea typeface="Roboto Slab"/>
                <a:cs typeface="Roboto Slab"/>
                <a:sym typeface="Roboto Slab"/>
              </a:rPr>
              <a:t>system can handle potential growth in user’s kitchen items and devices</a:t>
            </a:r>
            <a:endParaRPr b="1" sz="1400">
              <a:latin typeface="Roboto Slab"/>
              <a:ea typeface="Roboto Slab"/>
              <a:cs typeface="Roboto Slab"/>
              <a:sym typeface="Roboto Slab"/>
            </a:endParaRPr>
          </a:p>
          <a:p>
            <a:pPr indent="0" lvl="0" marL="0" rtl="0" algn="l">
              <a:spcBef>
                <a:spcPts val="0"/>
              </a:spcBef>
              <a:spcAft>
                <a:spcPts val="0"/>
              </a:spcAft>
              <a:buNone/>
            </a:pPr>
            <a:r>
              <a:t/>
            </a:r>
            <a:endParaRPr sz="1400"/>
          </a:p>
          <a:p>
            <a:pPr indent="-317500" lvl="0" marL="457200" rtl="0" algn="l">
              <a:spcBef>
                <a:spcPts val="0"/>
              </a:spcBef>
              <a:spcAft>
                <a:spcPts val="0"/>
              </a:spcAft>
              <a:buSzPts val="1400"/>
              <a:buFont typeface="Roboto Slab"/>
              <a:buChar char="●"/>
            </a:pPr>
            <a:r>
              <a:rPr b="1" lang="en" sz="1400">
                <a:latin typeface="Roboto Slab"/>
                <a:ea typeface="Roboto Slab"/>
                <a:cs typeface="Roboto Slab"/>
                <a:sym typeface="Roboto Slab"/>
              </a:rPr>
              <a:t>Check capacity requirements with host to ensure server scalability</a:t>
            </a:r>
            <a:endParaRPr b="1" sz="1400">
              <a:latin typeface="Roboto Slab"/>
              <a:ea typeface="Roboto Slab"/>
              <a:cs typeface="Roboto Slab"/>
              <a:sym typeface="Roboto Slab"/>
            </a:endParaRPr>
          </a:p>
        </p:txBody>
      </p:sp>
      <p:sp>
        <p:nvSpPr>
          <p:cNvPr id="544" name="Google Shape;544;p73"/>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48" name="Shape 548"/>
        <p:cNvGrpSpPr/>
        <p:nvPr/>
      </p:nvGrpSpPr>
      <p:grpSpPr>
        <a:xfrm>
          <a:off x="0" y="0"/>
          <a:ext cx="0" cy="0"/>
          <a:chOff x="0" y="0"/>
          <a:chExt cx="0" cy="0"/>
        </a:xfrm>
      </p:grpSpPr>
      <p:sp>
        <p:nvSpPr>
          <p:cNvPr id="549" name="Google Shape;549;p74"/>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Security</a:t>
            </a:r>
            <a:endParaRPr/>
          </a:p>
        </p:txBody>
      </p:sp>
      <p:sp>
        <p:nvSpPr>
          <p:cNvPr id="550" name="Google Shape;550;p74"/>
          <p:cNvSpPr txBox="1"/>
          <p:nvPr>
            <p:ph idx="1" type="body"/>
          </p:nvPr>
        </p:nvSpPr>
        <p:spPr>
          <a:xfrm>
            <a:off x="311700" y="1152475"/>
            <a:ext cx="8520600" cy="36543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Font typeface="Roboto Slab"/>
              <a:buChar char="●"/>
            </a:pPr>
            <a:r>
              <a:rPr b="1" lang="en" sz="1400">
                <a:latin typeface="Roboto Slab"/>
                <a:ea typeface="Roboto Slab"/>
                <a:cs typeface="Roboto Slab"/>
                <a:sym typeface="Roboto Slab"/>
              </a:rPr>
              <a:t>Multi-level access for users</a:t>
            </a:r>
            <a:r>
              <a:rPr lang="en" sz="1400"/>
              <a:t> (admins, users, supermarket owners, IoT developers)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Font typeface="Roboto Slab"/>
              <a:buChar char="●"/>
            </a:pPr>
            <a:r>
              <a:rPr b="1" lang="en" sz="1400">
                <a:latin typeface="Roboto Slab"/>
                <a:ea typeface="Roboto Slab"/>
                <a:cs typeface="Roboto Slab"/>
                <a:sym typeface="Roboto Slab"/>
              </a:rPr>
              <a:t>Password login for each dashboard</a:t>
            </a:r>
            <a:r>
              <a:rPr lang="en" sz="1400"/>
              <a:t> (users, supermarket owners, IoT developers)</a:t>
            </a:r>
            <a:endParaRPr sz="1400"/>
          </a:p>
          <a:p>
            <a:pPr indent="0" lvl="0" marL="0" rtl="0" algn="l">
              <a:spcBef>
                <a:spcPts val="0"/>
              </a:spcBef>
              <a:spcAft>
                <a:spcPts val="0"/>
              </a:spcAft>
              <a:buNone/>
            </a:pPr>
            <a:r>
              <a:t/>
            </a:r>
            <a:endParaRPr sz="1400"/>
          </a:p>
          <a:p>
            <a:pPr indent="-317500" lvl="0" marL="457200" rtl="0" algn="l">
              <a:spcBef>
                <a:spcPts val="0"/>
              </a:spcBef>
              <a:spcAft>
                <a:spcPts val="0"/>
              </a:spcAft>
              <a:buSzPts val="1400"/>
              <a:buFont typeface="Roboto Slab"/>
              <a:buChar char="●"/>
            </a:pPr>
            <a:r>
              <a:rPr b="1" lang="en" sz="1400">
                <a:latin typeface="Roboto Slab"/>
                <a:ea typeface="Roboto Slab"/>
                <a:cs typeface="Roboto Slab"/>
                <a:sym typeface="Roboto Slab"/>
              </a:rPr>
              <a:t>Secure and private access for each user to to their kitchen systems</a:t>
            </a:r>
            <a:endParaRPr b="1" sz="1400">
              <a:latin typeface="Roboto Slab"/>
              <a:ea typeface="Roboto Slab"/>
              <a:cs typeface="Roboto Slab"/>
              <a:sym typeface="Roboto Slab"/>
            </a:endParaRPr>
          </a:p>
          <a:p>
            <a:pPr indent="0" lvl="0" marL="0" rtl="0" algn="l">
              <a:spcBef>
                <a:spcPts val="0"/>
              </a:spcBef>
              <a:spcAft>
                <a:spcPts val="0"/>
              </a:spcAft>
              <a:buNone/>
            </a:pPr>
            <a:r>
              <a:t/>
            </a:r>
            <a:endParaRPr sz="1400"/>
          </a:p>
          <a:p>
            <a:pPr indent="-317500" lvl="0" marL="457200" rtl="0" algn="l">
              <a:spcBef>
                <a:spcPts val="0"/>
              </a:spcBef>
              <a:spcAft>
                <a:spcPts val="0"/>
              </a:spcAft>
              <a:buSzPts val="1400"/>
              <a:buFont typeface="Roboto Slab"/>
              <a:buChar char="●"/>
            </a:pPr>
            <a:r>
              <a:rPr lang="en" sz="1400"/>
              <a:t>System should</a:t>
            </a:r>
            <a:r>
              <a:rPr b="1" lang="en" sz="1400">
                <a:latin typeface="Roboto Slab"/>
                <a:ea typeface="Roboto Slab"/>
                <a:cs typeface="Roboto Slab"/>
                <a:sym typeface="Roboto Slab"/>
              </a:rPr>
              <a:t> store user data on database securely</a:t>
            </a:r>
            <a:r>
              <a:rPr lang="en" sz="1400"/>
              <a:t> and </a:t>
            </a:r>
            <a:r>
              <a:rPr b="1" lang="en" sz="1400">
                <a:latin typeface="Roboto Slab"/>
                <a:ea typeface="Roboto Slab"/>
                <a:cs typeface="Roboto Slab"/>
                <a:sym typeface="Roboto Slab"/>
              </a:rPr>
              <a:t>set access permissions to the these datas carefully</a:t>
            </a:r>
            <a:endParaRPr b="1" sz="1400">
              <a:latin typeface="Roboto Slab"/>
              <a:ea typeface="Roboto Slab"/>
              <a:cs typeface="Roboto Slab"/>
              <a:sym typeface="Roboto Slab"/>
            </a:endParaRPr>
          </a:p>
        </p:txBody>
      </p:sp>
      <p:sp>
        <p:nvSpPr>
          <p:cNvPr id="551" name="Google Shape;551;p74"/>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3" name="Shape 223"/>
        <p:cNvGrpSpPr/>
        <p:nvPr/>
      </p:nvGrpSpPr>
      <p:grpSpPr>
        <a:xfrm>
          <a:off x="0" y="0"/>
          <a:ext cx="0" cy="0"/>
          <a:chOff x="0" y="0"/>
          <a:chExt cx="0" cy="0"/>
        </a:xfrm>
      </p:grpSpPr>
      <p:sp>
        <p:nvSpPr>
          <p:cNvPr id="224" name="Google Shape;224;p30"/>
          <p:cNvSpPr txBox="1"/>
          <p:nvPr>
            <p:ph type="title"/>
          </p:nvPr>
        </p:nvSpPr>
        <p:spPr>
          <a:xfrm>
            <a:off x="762378" y="2087095"/>
            <a:ext cx="7632600" cy="969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a:t>MAIN OBJECTIVES</a:t>
            </a:r>
            <a:endParaRPr/>
          </a:p>
        </p:txBody>
      </p:sp>
      <p:sp>
        <p:nvSpPr>
          <p:cNvPr id="225" name="Google Shape;225;p30"/>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5" name="Shape 555"/>
        <p:cNvGrpSpPr/>
        <p:nvPr/>
      </p:nvGrpSpPr>
      <p:grpSpPr>
        <a:xfrm>
          <a:off x="0" y="0"/>
          <a:ext cx="0" cy="0"/>
          <a:chOff x="0" y="0"/>
          <a:chExt cx="0" cy="0"/>
        </a:xfrm>
      </p:grpSpPr>
      <p:sp>
        <p:nvSpPr>
          <p:cNvPr id="556" name="Google Shape;556;p75"/>
          <p:cNvSpPr txBox="1"/>
          <p:nvPr>
            <p:ph type="title"/>
          </p:nvPr>
        </p:nvSpPr>
        <p:spPr>
          <a:xfrm>
            <a:off x="762378" y="2087095"/>
            <a:ext cx="7632600" cy="969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6000"/>
              <a:t>PROTOTYPE</a:t>
            </a:r>
            <a:endParaRPr sz="6000"/>
          </a:p>
        </p:txBody>
      </p:sp>
      <p:sp>
        <p:nvSpPr>
          <p:cNvPr id="557" name="Google Shape;557;p75"/>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76"/>
          <p:cNvSpPr txBox="1"/>
          <p:nvPr>
            <p:ph type="title"/>
          </p:nvPr>
        </p:nvSpPr>
        <p:spPr>
          <a:xfrm>
            <a:off x="311700" y="77051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Log in/Sign up</a:t>
            </a:r>
            <a:endParaRPr/>
          </a:p>
        </p:txBody>
      </p:sp>
      <p:sp>
        <p:nvSpPr>
          <p:cNvPr id="563" name="Google Shape;563;p76"/>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564" name="Google Shape;564;p76"/>
          <p:cNvSpPr txBox="1"/>
          <p:nvPr>
            <p:ph idx="1" type="body"/>
          </p:nvPr>
        </p:nvSpPr>
        <p:spPr>
          <a:xfrm>
            <a:off x="311700" y="1477975"/>
            <a:ext cx="3650700" cy="34164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AutoNum type="arabicPeriod"/>
            </a:pPr>
            <a:r>
              <a:rPr lang="en" sz="1400"/>
              <a:t>Login for returning users.</a:t>
            </a:r>
            <a:endParaRPr sz="1400"/>
          </a:p>
          <a:p>
            <a:pPr indent="-317500" lvl="0" marL="457200" marR="0" rtl="0" algn="l">
              <a:lnSpc>
                <a:spcPct val="100000"/>
              </a:lnSpc>
              <a:spcBef>
                <a:spcPts val="0"/>
              </a:spcBef>
              <a:spcAft>
                <a:spcPts val="0"/>
              </a:spcAft>
              <a:buSzPts val="1400"/>
              <a:buAutoNum type="arabicPeriod"/>
            </a:pPr>
            <a:r>
              <a:rPr lang="en" sz="1400"/>
              <a:t>Redirects to sign up page if sign up is chosen.</a:t>
            </a:r>
            <a:endParaRPr sz="1400"/>
          </a:p>
          <a:p>
            <a:pPr indent="-317500" lvl="0" marL="457200" marR="0" rtl="0" algn="l">
              <a:lnSpc>
                <a:spcPct val="100000"/>
              </a:lnSpc>
              <a:spcBef>
                <a:spcPts val="0"/>
              </a:spcBef>
              <a:spcAft>
                <a:spcPts val="0"/>
              </a:spcAft>
              <a:buSzPts val="1400"/>
              <a:buAutoNum type="arabicPeriod"/>
            </a:pPr>
            <a:r>
              <a:rPr lang="en" sz="1400"/>
              <a:t>Redirects to homepage of the returning user if user logged in successfully.</a:t>
            </a:r>
            <a:endParaRPr sz="1400"/>
          </a:p>
          <a:p>
            <a:pPr indent="-317500" lvl="0" marL="457200" marR="0" rtl="0" algn="l">
              <a:lnSpc>
                <a:spcPct val="100000"/>
              </a:lnSpc>
              <a:spcBef>
                <a:spcPts val="0"/>
              </a:spcBef>
              <a:spcAft>
                <a:spcPts val="0"/>
              </a:spcAft>
              <a:buSzPts val="1400"/>
              <a:buAutoNum type="arabicPeriod"/>
            </a:pPr>
            <a:r>
              <a:rPr lang="en" sz="1400"/>
              <a:t>Create a new account for users.</a:t>
            </a:r>
            <a:endParaRPr sz="1400"/>
          </a:p>
          <a:p>
            <a:pPr indent="-317500" lvl="0" marL="457200" marR="0" rtl="0" algn="l">
              <a:lnSpc>
                <a:spcPct val="100000"/>
              </a:lnSpc>
              <a:spcBef>
                <a:spcPts val="0"/>
              </a:spcBef>
              <a:spcAft>
                <a:spcPts val="0"/>
              </a:spcAft>
              <a:buSzPts val="1400"/>
              <a:buAutoNum type="arabicPeriod"/>
            </a:pPr>
            <a:r>
              <a:rPr lang="en" sz="1400"/>
              <a:t>Redirects back to log in page after a new user successfully creates an account.</a:t>
            </a:r>
            <a:endParaRPr sz="1400"/>
          </a:p>
          <a:p>
            <a:pPr indent="0" lvl="0" marL="0" marR="0" rtl="0" algn="l">
              <a:lnSpc>
                <a:spcPct val="100000"/>
              </a:lnSpc>
              <a:spcBef>
                <a:spcPts val="0"/>
              </a:spcBef>
              <a:spcAft>
                <a:spcPts val="0"/>
              </a:spcAft>
              <a:buClr>
                <a:schemeClr val="dk1"/>
              </a:buClr>
              <a:buSzPts val="1100"/>
              <a:buFont typeface="Arial"/>
              <a:buNone/>
            </a:pPr>
            <a:r>
              <a:t/>
            </a:r>
            <a:endParaRPr sz="1400"/>
          </a:p>
          <a:p>
            <a:pPr indent="0" lvl="0" marL="0" marR="0" rtl="0" algn="l">
              <a:lnSpc>
                <a:spcPct val="100000"/>
              </a:lnSpc>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pic>
        <p:nvPicPr>
          <p:cNvPr id="565" name="Google Shape;565;p76"/>
          <p:cNvPicPr preferRelativeResize="0"/>
          <p:nvPr/>
        </p:nvPicPr>
        <p:blipFill>
          <a:blip r:embed="rId3">
            <a:alphaModFix/>
          </a:blip>
          <a:stretch>
            <a:fillRect/>
          </a:stretch>
        </p:blipFill>
        <p:spPr>
          <a:xfrm>
            <a:off x="4146514" y="461450"/>
            <a:ext cx="2334391" cy="4220575"/>
          </a:xfrm>
          <a:prstGeom prst="rect">
            <a:avLst/>
          </a:prstGeom>
          <a:noFill/>
          <a:ln>
            <a:noFill/>
          </a:ln>
        </p:spPr>
      </p:pic>
      <p:pic>
        <p:nvPicPr>
          <p:cNvPr id="566" name="Google Shape;566;p76"/>
          <p:cNvPicPr preferRelativeResize="0"/>
          <p:nvPr/>
        </p:nvPicPr>
        <p:blipFill>
          <a:blip r:embed="rId4">
            <a:alphaModFix/>
          </a:blip>
          <a:stretch>
            <a:fillRect/>
          </a:stretch>
        </p:blipFill>
        <p:spPr>
          <a:xfrm>
            <a:off x="6664919" y="461450"/>
            <a:ext cx="2240055" cy="4050014"/>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0" name="Shape 570"/>
        <p:cNvGrpSpPr/>
        <p:nvPr/>
      </p:nvGrpSpPr>
      <p:grpSpPr>
        <a:xfrm>
          <a:off x="0" y="0"/>
          <a:ext cx="0" cy="0"/>
          <a:chOff x="0" y="0"/>
          <a:chExt cx="0" cy="0"/>
        </a:xfrm>
      </p:grpSpPr>
      <p:sp>
        <p:nvSpPr>
          <p:cNvPr id="571" name="Google Shape;571;p77"/>
          <p:cNvSpPr txBox="1"/>
          <p:nvPr>
            <p:ph type="title"/>
          </p:nvPr>
        </p:nvSpPr>
        <p:spPr>
          <a:xfrm>
            <a:off x="311700" y="130391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Homepage</a:t>
            </a:r>
            <a:endParaRPr/>
          </a:p>
        </p:txBody>
      </p:sp>
      <p:sp>
        <p:nvSpPr>
          <p:cNvPr id="572" name="Google Shape;572;p77"/>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573" name="Google Shape;573;p77"/>
          <p:cNvSpPr txBox="1"/>
          <p:nvPr>
            <p:ph idx="1" type="body"/>
          </p:nvPr>
        </p:nvSpPr>
        <p:spPr>
          <a:xfrm>
            <a:off x="311700" y="2011365"/>
            <a:ext cx="5562300" cy="34164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AutoNum type="arabicPeriod"/>
            </a:pPr>
            <a:r>
              <a:rPr lang="en" sz="1400"/>
              <a:t>See current date and user account info.</a:t>
            </a:r>
            <a:endParaRPr sz="1400"/>
          </a:p>
          <a:p>
            <a:pPr indent="-317500" lvl="0" marL="457200" rtl="0" algn="l">
              <a:spcBef>
                <a:spcPts val="0"/>
              </a:spcBef>
              <a:spcAft>
                <a:spcPts val="0"/>
              </a:spcAft>
              <a:buSzPts val="1400"/>
              <a:buAutoNum type="arabicPeriod"/>
            </a:pPr>
            <a:r>
              <a:rPr lang="en" sz="1400"/>
              <a:t>Lists all available features such as history, appliances, utensils, groceries, emergency calls, sensors, grocery list, market, and settings.</a:t>
            </a:r>
            <a:endParaRPr sz="1400"/>
          </a:p>
          <a:p>
            <a:pPr indent="-317500" lvl="0" marL="457200" rtl="0" algn="l">
              <a:spcBef>
                <a:spcPts val="0"/>
              </a:spcBef>
              <a:spcAft>
                <a:spcPts val="0"/>
              </a:spcAft>
              <a:buSzPts val="1400"/>
              <a:buAutoNum type="arabicPeriod"/>
            </a:pPr>
            <a:r>
              <a:rPr lang="en" sz="1400"/>
              <a:t>Navigate to all other features</a:t>
            </a:r>
            <a:endParaRPr sz="1400"/>
          </a:p>
          <a:p>
            <a:pPr indent="-317500" lvl="0" marL="457200" rtl="0" algn="l">
              <a:spcBef>
                <a:spcPts val="0"/>
              </a:spcBef>
              <a:spcAft>
                <a:spcPts val="0"/>
              </a:spcAft>
              <a:buSzPts val="1400"/>
              <a:buAutoNum type="arabicPeriod"/>
            </a:pPr>
            <a:r>
              <a:rPr lang="en" sz="1400"/>
              <a:t>See amount of resources saved.</a:t>
            </a:r>
            <a:endParaRPr sz="1400"/>
          </a:p>
          <a:p>
            <a:pPr indent="0" lvl="0" marL="0" rtl="0" algn="l">
              <a:spcBef>
                <a:spcPts val="0"/>
              </a:spcBef>
              <a:spcAft>
                <a:spcPts val="0"/>
              </a:spcAft>
              <a:buNone/>
            </a:pPr>
            <a:r>
              <a:t/>
            </a:r>
            <a:endParaRPr sz="1400"/>
          </a:p>
          <a:p>
            <a:pPr indent="0" lvl="0" marL="0" rtl="0" algn="l">
              <a:spcBef>
                <a:spcPts val="0"/>
              </a:spcBef>
              <a:spcAft>
                <a:spcPts val="0"/>
              </a:spcAft>
              <a:buNone/>
            </a:pPr>
            <a:r>
              <a:t/>
            </a:r>
            <a:endParaRPr sz="1400"/>
          </a:p>
        </p:txBody>
      </p:sp>
      <p:pic>
        <p:nvPicPr>
          <p:cNvPr id="574" name="Google Shape;574;p77"/>
          <p:cNvPicPr preferRelativeResize="0"/>
          <p:nvPr/>
        </p:nvPicPr>
        <p:blipFill>
          <a:blip r:embed="rId3">
            <a:alphaModFix/>
          </a:blip>
          <a:stretch>
            <a:fillRect/>
          </a:stretch>
        </p:blipFill>
        <p:spPr>
          <a:xfrm>
            <a:off x="6176300" y="69125"/>
            <a:ext cx="2764475" cy="4998175"/>
          </a:xfrm>
          <a:prstGeom prst="rect">
            <a:avLst/>
          </a:prstGeom>
          <a:noFill/>
          <a:ln>
            <a:noFill/>
          </a:ln>
        </p:spPr>
      </p:pic>
    </p:spTree>
  </p:cSld>
  <p:clrMapOvr>
    <a:masterClrMapping/>
  </p:clrMapOvr>
</p:sld>
</file>

<file path=ppt/slides/slide5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8" name="Shape 578"/>
        <p:cNvGrpSpPr/>
        <p:nvPr/>
      </p:nvGrpSpPr>
      <p:grpSpPr>
        <a:xfrm>
          <a:off x="0" y="0"/>
          <a:ext cx="0" cy="0"/>
          <a:chOff x="0" y="0"/>
          <a:chExt cx="0" cy="0"/>
        </a:xfrm>
      </p:grpSpPr>
      <p:sp>
        <p:nvSpPr>
          <p:cNvPr id="579" name="Google Shape;579;p78"/>
          <p:cNvSpPr txBox="1"/>
          <p:nvPr>
            <p:ph type="title"/>
          </p:nvPr>
        </p:nvSpPr>
        <p:spPr>
          <a:xfrm>
            <a:off x="311700" y="645870"/>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Appliances Feature</a:t>
            </a:r>
            <a:endParaRPr/>
          </a:p>
        </p:txBody>
      </p:sp>
      <p:sp>
        <p:nvSpPr>
          <p:cNvPr id="580" name="Google Shape;580;p78"/>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581" name="Google Shape;581;p78"/>
          <p:cNvSpPr txBox="1"/>
          <p:nvPr>
            <p:ph idx="1" type="body"/>
          </p:nvPr>
        </p:nvSpPr>
        <p:spPr>
          <a:xfrm>
            <a:off x="311700" y="1353330"/>
            <a:ext cx="35880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t/>
            </a:r>
            <a:endParaRPr sz="1400"/>
          </a:p>
          <a:p>
            <a:pPr indent="-317500" lvl="0" marL="457200" rtl="0" algn="l">
              <a:spcBef>
                <a:spcPts val="0"/>
              </a:spcBef>
              <a:spcAft>
                <a:spcPts val="0"/>
              </a:spcAft>
              <a:buSzPts val="1400"/>
              <a:buAutoNum type="arabicPeriod"/>
            </a:pPr>
            <a:r>
              <a:rPr lang="en" sz="1400"/>
              <a:t>Lists appliances in the kitchen and change their status.</a:t>
            </a:r>
            <a:endParaRPr sz="1400"/>
          </a:p>
          <a:p>
            <a:pPr indent="-317500" lvl="0" marL="457200" rtl="0" algn="l">
              <a:spcBef>
                <a:spcPts val="0"/>
              </a:spcBef>
              <a:spcAft>
                <a:spcPts val="0"/>
              </a:spcAft>
              <a:buSzPts val="1400"/>
              <a:buAutoNum type="arabicPeriod"/>
            </a:pPr>
            <a:r>
              <a:rPr lang="en" sz="1400"/>
              <a:t>Displays the kitchen appliances in the form of a map according to its real time position in the kitchen.</a:t>
            </a:r>
            <a:endParaRPr sz="1400"/>
          </a:p>
          <a:p>
            <a:pPr indent="-317500" lvl="0" marL="457200" rtl="0" algn="l">
              <a:spcBef>
                <a:spcPts val="0"/>
              </a:spcBef>
              <a:spcAft>
                <a:spcPts val="0"/>
              </a:spcAft>
              <a:buSzPts val="1400"/>
              <a:buAutoNum type="arabicPeriod"/>
            </a:pPr>
            <a:r>
              <a:rPr lang="en" sz="1400"/>
              <a:t>Redirects users to the chosen appliance's info page in order to change its status.</a:t>
            </a:r>
            <a:endParaRPr sz="1400"/>
          </a:p>
          <a:p>
            <a:pPr indent="-317500" lvl="0" marL="457200" rtl="0" algn="l">
              <a:spcBef>
                <a:spcPts val="0"/>
              </a:spcBef>
              <a:spcAft>
                <a:spcPts val="0"/>
              </a:spcAft>
              <a:buSzPts val="1400"/>
              <a:buAutoNum type="arabicPeriod"/>
            </a:pPr>
            <a:r>
              <a:rPr lang="en" sz="1400"/>
              <a:t>See more information of the appliance.</a:t>
            </a:r>
            <a:endParaRPr sz="1400"/>
          </a:p>
          <a:p>
            <a:pPr indent="-317500" lvl="0" marL="457200" rtl="0" algn="l">
              <a:spcBef>
                <a:spcPts val="0"/>
              </a:spcBef>
              <a:spcAft>
                <a:spcPts val="0"/>
              </a:spcAft>
              <a:buSzPts val="1400"/>
              <a:buAutoNum type="arabicPeriod"/>
            </a:pPr>
            <a:r>
              <a:rPr lang="en" sz="1400"/>
              <a:t>Change the appliance's status.</a:t>
            </a:r>
            <a:endParaRPr sz="1400"/>
          </a:p>
          <a:p>
            <a:pPr indent="0" lvl="0" marL="0" rtl="0" algn="l">
              <a:spcBef>
                <a:spcPts val="0"/>
              </a:spcBef>
              <a:spcAft>
                <a:spcPts val="0"/>
              </a:spcAft>
              <a:buNone/>
            </a:pPr>
            <a:r>
              <a:t/>
            </a:r>
            <a:endParaRPr sz="1400"/>
          </a:p>
        </p:txBody>
      </p:sp>
      <p:pic>
        <p:nvPicPr>
          <p:cNvPr id="582" name="Google Shape;582;p78"/>
          <p:cNvPicPr preferRelativeResize="0"/>
          <p:nvPr/>
        </p:nvPicPr>
        <p:blipFill>
          <a:blip r:embed="rId3">
            <a:alphaModFix/>
          </a:blip>
          <a:stretch>
            <a:fillRect/>
          </a:stretch>
        </p:blipFill>
        <p:spPr>
          <a:xfrm>
            <a:off x="3892850" y="373563"/>
            <a:ext cx="2431628" cy="4396376"/>
          </a:xfrm>
          <a:prstGeom prst="rect">
            <a:avLst/>
          </a:prstGeom>
          <a:noFill/>
          <a:ln>
            <a:noFill/>
          </a:ln>
        </p:spPr>
      </p:pic>
      <p:pic>
        <p:nvPicPr>
          <p:cNvPr id="583" name="Google Shape;583;p78"/>
          <p:cNvPicPr preferRelativeResize="0"/>
          <p:nvPr/>
        </p:nvPicPr>
        <p:blipFill>
          <a:blip r:embed="rId4">
            <a:alphaModFix/>
          </a:blip>
          <a:stretch>
            <a:fillRect/>
          </a:stretch>
        </p:blipFill>
        <p:spPr>
          <a:xfrm>
            <a:off x="6488983" y="373563"/>
            <a:ext cx="2431627" cy="4396376"/>
          </a:xfrm>
          <a:prstGeom prst="rect">
            <a:avLst/>
          </a:prstGeom>
          <a:noFill/>
          <a:ln>
            <a:noFill/>
          </a:ln>
        </p:spPr>
      </p:pic>
    </p:spTree>
  </p:cSld>
  <p:clrMapOvr>
    <a:masterClrMapping/>
  </p:clrMapOvr>
</p:sld>
</file>

<file path=ppt/slides/slide5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7" name="Shape 587"/>
        <p:cNvGrpSpPr/>
        <p:nvPr/>
      </p:nvGrpSpPr>
      <p:grpSpPr>
        <a:xfrm>
          <a:off x="0" y="0"/>
          <a:ext cx="0" cy="0"/>
          <a:chOff x="0" y="0"/>
          <a:chExt cx="0" cy="0"/>
        </a:xfrm>
      </p:grpSpPr>
      <p:sp>
        <p:nvSpPr>
          <p:cNvPr id="588" name="Google Shape;588;p79"/>
          <p:cNvSpPr txBox="1"/>
          <p:nvPr>
            <p:ph type="title"/>
          </p:nvPr>
        </p:nvSpPr>
        <p:spPr>
          <a:xfrm>
            <a:off x="311700" y="645870"/>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Utensils </a:t>
            </a:r>
            <a:r>
              <a:rPr lang="en"/>
              <a:t>Feature</a:t>
            </a:r>
            <a:endParaRPr/>
          </a:p>
        </p:txBody>
      </p:sp>
      <p:sp>
        <p:nvSpPr>
          <p:cNvPr id="589" name="Google Shape;589;p79"/>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590" name="Google Shape;590;p79"/>
          <p:cNvSpPr txBox="1"/>
          <p:nvPr>
            <p:ph idx="1" type="body"/>
          </p:nvPr>
        </p:nvSpPr>
        <p:spPr>
          <a:xfrm>
            <a:off x="311700" y="1353325"/>
            <a:ext cx="3224700" cy="34164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AutoNum type="arabicPeriod"/>
            </a:pPr>
            <a:r>
              <a:rPr lang="en" sz="1400"/>
              <a:t>Lists utilities in the kitchen</a:t>
            </a:r>
            <a:endParaRPr sz="1400"/>
          </a:p>
          <a:p>
            <a:pPr indent="-317500" lvl="0" marL="457200" rtl="0" algn="l">
              <a:spcBef>
                <a:spcPts val="0"/>
              </a:spcBef>
              <a:spcAft>
                <a:spcPts val="0"/>
              </a:spcAft>
              <a:buSzPts val="1400"/>
              <a:buAutoNum type="arabicPeriod"/>
            </a:pPr>
            <a:r>
              <a:rPr lang="en" sz="1400"/>
              <a:t>Displays the available utensils in the form of a map according to its real time position in the kitchen.</a:t>
            </a:r>
            <a:endParaRPr sz="1400"/>
          </a:p>
          <a:p>
            <a:pPr indent="-317500" lvl="0" marL="457200" rtl="0" algn="l">
              <a:spcBef>
                <a:spcPts val="0"/>
              </a:spcBef>
              <a:spcAft>
                <a:spcPts val="0"/>
              </a:spcAft>
              <a:buSzPts val="1400"/>
              <a:buAutoNum type="arabicPeriod"/>
            </a:pPr>
            <a:r>
              <a:rPr lang="en" sz="1400"/>
              <a:t>Redirects users to the chosen utensil's info page in order to change its status.</a:t>
            </a:r>
            <a:endParaRPr sz="1400"/>
          </a:p>
          <a:p>
            <a:pPr indent="-317500" lvl="0" marL="457200" rtl="0" algn="l">
              <a:spcBef>
                <a:spcPts val="0"/>
              </a:spcBef>
              <a:spcAft>
                <a:spcPts val="0"/>
              </a:spcAft>
              <a:buSzPts val="1400"/>
              <a:buAutoNum type="arabicPeriod"/>
            </a:pPr>
            <a:r>
              <a:rPr lang="en" sz="1400"/>
              <a:t>See more information of the utensil.</a:t>
            </a:r>
            <a:endParaRPr sz="1400"/>
          </a:p>
          <a:p>
            <a:pPr indent="-317500" lvl="0" marL="457200" rtl="0" algn="l">
              <a:spcBef>
                <a:spcPts val="0"/>
              </a:spcBef>
              <a:spcAft>
                <a:spcPts val="0"/>
              </a:spcAft>
              <a:buSzPts val="1400"/>
              <a:buAutoNum type="arabicPeriod"/>
            </a:pPr>
            <a:r>
              <a:rPr lang="en" sz="1400"/>
              <a:t>Redirects users to the market page where users can see markets that sell the item.</a:t>
            </a:r>
            <a:endParaRPr sz="1400"/>
          </a:p>
        </p:txBody>
      </p:sp>
      <p:pic>
        <p:nvPicPr>
          <p:cNvPr id="591" name="Google Shape;591;p79"/>
          <p:cNvPicPr preferRelativeResize="0"/>
          <p:nvPr/>
        </p:nvPicPr>
        <p:blipFill>
          <a:blip r:embed="rId3">
            <a:alphaModFix/>
          </a:blip>
          <a:stretch>
            <a:fillRect/>
          </a:stretch>
        </p:blipFill>
        <p:spPr>
          <a:xfrm>
            <a:off x="7257173" y="1024450"/>
            <a:ext cx="1713702" cy="3098401"/>
          </a:xfrm>
          <a:prstGeom prst="rect">
            <a:avLst/>
          </a:prstGeom>
          <a:noFill/>
          <a:ln>
            <a:noFill/>
          </a:ln>
        </p:spPr>
      </p:pic>
      <p:pic>
        <p:nvPicPr>
          <p:cNvPr id="592" name="Google Shape;592;p79"/>
          <p:cNvPicPr preferRelativeResize="0"/>
          <p:nvPr/>
        </p:nvPicPr>
        <p:blipFill>
          <a:blip r:embed="rId4">
            <a:alphaModFix/>
          </a:blip>
          <a:stretch>
            <a:fillRect/>
          </a:stretch>
        </p:blipFill>
        <p:spPr>
          <a:xfrm>
            <a:off x="3669700" y="1024450"/>
            <a:ext cx="1713702" cy="3098401"/>
          </a:xfrm>
          <a:prstGeom prst="rect">
            <a:avLst/>
          </a:prstGeom>
          <a:noFill/>
          <a:ln>
            <a:noFill/>
          </a:ln>
        </p:spPr>
      </p:pic>
      <p:pic>
        <p:nvPicPr>
          <p:cNvPr id="593" name="Google Shape;593;p79"/>
          <p:cNvPicPr preferRelativeResize="0"/>
          <p:nvPr/>
        </p:nvPicPr>
        <p:blipFill>
          <a:blip r:embed="rId5">
            <a:alphaModFix/>
          </a:blip>
          <a:stretch>
            <a:fillRect/>
          </a:stretch>
        </p:blipFill>
        <p:spPr>
          <a:xfrm>
            <a:off x="5463441" y="1024465"/>
            <a:ext cx="1713694" cy="3098374"/>
          </a:xfrm>
          <a:prstGeom prst="rect">
            <a:avLst/>
          </a:prstGeom>
          <a:noFill/>
          <a:ln>
            <a:noFill/>
          </a:ln>
        </p:spPr>
      </p:pic>
    </p:spTree>
  </p:cSld>
  <p:clrMapOvr>
    <a:masterClrMapping/>
  </p:clrMapOvr>
</p:sld>
</file>

<file path=ppt/slides/slide5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97" name="Shape 597"/>
        <p:cNvGrpSpPr/>
        <p:nvPr/>
      </p:nvGrpSpPr>
      <p:grpSpPr>
        <a:xfrm>
          <a:off x="0" y="0"/>
          <a:ext cx="0" cy="0"/>
          <a:chOff x="0" y="0"/>
          <a:chExt cx="0" cy="0"/>
        </a:xfrm>
      </p:grpSpPr>
      <p:sp>
        <p:nvSpPr>
          <p:cNvPr id="598" name="Google Shape;598;p80"/>
          <p:cNvSpPr txBox="1"/>
          <p:nvPr>
            <p:ph type="title"/>
          </p:nvPr>
        </p:nvSpPr>
        <p:spPr>
          <a:xfrm>
            <a:off x="311700" y="645870"/>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Sensors</a:t>
            </a:r>
            <a:r>
              <a:rPr lang="en"/>
              <a:t> Feature</a:t>
            </a:r>
            <a:endParaRPr/>
          </a:p>
        </p:txBody>
      </p:sp>
      <p:sp>
        <p:nvSpPr>
          <p:cNvPr id="599" name="Google Shape;599;p80"/>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600" name="Google Shape;600;p80"/>
          <p:cNvSpPr txBox="1"/>
          <p:nvPr>
            <p:ph idx="1" type="body"/>
          </p:nvPr>
        </p:nvSpPr>
        <p:spPr>
          <a:xfrm>
            <a:off x="311700" y="1353325"/>
            <a:ext cx="3079500" cy="34164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AutoNum type="arabicPeriod"/>
            </a:pPr>
            <a:r>
              <a:rPr lang="en" sz="1400"/>
              <a:t>Lists all the sensors  in the kitchen</a:t>
            </a:r>
            <a:endParaRPr sz="1400"/>
          </a:p>
          <a:p>
            <a:pPr indent="-317500" lvl="0" marL="457200" rtl="0" algn="l">
              <a:spcBef>
                <a:spcPts val="0"/>
              </a:spcBef>
              <a:spcAft>
                <a:spcPts val="0"/>
              </a:spcAft>
              <a:buSzPts val="1400"/>
              <a:buAutoNum type="arabicPeriod"/>
            </a:pPr>
            <a:r>
              <a:rPr lang="en" sz="1400"/>
              <a:t>Displays the available sensors in the form of a map according to its real time position in the kitchen.</a:t>
            </a:r>
            <a:endParaRPr sz="1400"/>
          </a:p>
          <a:p>
            <a:pPr indent="-317500" lvl="0" marL="457200" rtl="0" algn="l">
              <a:spcBef>
                <a:spcPts val="0"/>
              </a:spcBef>
              <a:spcAft>
                <a:spcPts val="0"/>
              </a:spcAft>
              <a:buSzPts val="1400"/>
              <a:buAutoNum type="arabicPeriod"/>
            </a:pPr>
            <a:r>
              <a:rPr lang="en" sz="1400"/>
              <a:t>Redirects users to the chosen sensor’s  info page in order to change its status.</a:t>
            </a:r>
            <a:endParaRPr sz="1400"/>
          </a:p>
          <a:p>
            <a:pPr indent="-317500" lvl="0" marL="457200" rtl="0" algn="l">
              <a:spcBef>
                <a:spcPts val="0"/>
              </a:spcBef>
              <a:spcAft>
                <a:spcPts val="0"/>
              </a:spcAft>
              <a:buSzPts val="1400"/>
              <a:buAutoNum type="arabicPeriod"/>
            </a:pPr>
            <a:r>
              <a:rPr lang="en" sz="1400"/>
              <a:t>See more information of the sensor.</a:t>
            </a:r>
            <a:endParaRPr sz="1400"/>
          </a:p>
          <a:p>
            <a:pPr indent="-317500" lvl="0" marL="457200" rtl="0" algn="l">
              <a:spcBef>
                <a:spcPts val="0"/>
              </a:spcBef>
              <a:spcAft>
                <a:spcPts val="0"/>
              </a:spcAft>
              <a:buSzPts val="1400"/>
              <a:buAutoNum type="arabicPeriod"/>
            </a:pPr>
            <a:r>
              <a:rPr lang="en" sz="1400"/>
              <a:t>Redirects users to the market page where users can see markets that sell the item.</a:t>
            </a:r>
            <a:endParaRPr sz="1400"/>
          </a:p>
        </p:txBody>
      </p:sp>
      <p:pic>
        <p:nvPicPr>
          <p:cNvPr id="601" name="Google Shape;601;p80"/>
          <p:cNvPicPr preferRelativeResize="0"/>
          <p:nvPr/>
        </p:nvPicPr>
        <p:blipFill>
          <a:blip r:embed="rId3">
            <a:alphaModFix/>
          </a:blip>
          <a:stretch>
            <a:fillRect/>
          </a:stretch>
        </p:blipFill>
        <p:spPr>
          <a:xfrm>
            <a:off x="7165348" y="863425"/>
            <a:ext cx="1781853" cy="3221600"/>
          </a:xfrm>
          <a:prstGeom prst="rect">
            <a:avLst/>
          </a:prstGeom>
          <a:noFill/>
          <a:ln>
            <a:noFill/>
          </a:ln>
        </p:spPr>
      </p:pic>
      <p:pic>
        <p:nvPicPr>
          <p:cNvPr id="602" name="Google Shape;602;p80"/>
          <p:cNvPicPr preferRelativeResize="0"/>
          <p:nvPr/>
        </p:nvPicPr>
        <p:blipFill>
          <a:blip r:embed="rId4">
            <a:alphaModFix/>
          </a:blip>
          <a:stretch>
            <a:fillRect/>
          </a:stretch>
        </p:blipFill>
        <p:spPr>
          <a:xfrm>
            <a:off x="3449250" y="863425"/>
            <a:ext cx="1781853" cy="3221600"/>
          </a:xfrm>
          <a:prstGeom prst="rect">
            <a:avLst/>
          </a:prstGeom>
          <a:noFill/>
          <a:ln>
            <a:noFill/>
          </a:ln>
        </p:spPr>
      </p:pic>
      <p:pic>
        <p:nvPicPr>
          <p:cNvPr id="603" name="Google Shape;603;p80"/>
          <p:cNvPicPr preferRelativeResize="0"/>
          <p:nvPr/>
        </p:nvPicPr>
        <p:blipFill>
          <a:blip r:embed="rId5">
            <a:alphaModFix/>
          </a:blip>
          <a:stretch>
            <a:fillRect/>
          </a:stretch>
        </p:blipFill>
        <p:spPr>
          <a:xfrm>
            <a:off x="5307310" y="863433"/>
            <a:ext cx="1781843" cy="3221588"/>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7" name="Shape 607"/>
        <p:cNvGrpSpPr/>
        <p:nvPr/>
      </p:nvGrpSpPr>
      <p:grpSpPr>
        <a:xfrm>
          <a:off x="0" y="0"/>
          <a:ext cx="0" cy="0"/>
          <a:chOff x="0" y="0"/>
          <a:chExt cx="0" cy="0"/>
        </a:xfrm>
      </p:grpSpPr>
      <p:sp>
        <p:nvSpPr>
          <p:cNvPr id="608" name="Google Shape;608;p81"/>
          <p:cNvSpPr txBox="1"/>
          <p:nvPr>
            <p:ph type="title"/>
          </p:nvPr>
        </p:nvSpPr>
        <p:spPr>
          <a:xfrm>
            <a:off x="311700" y="493470"/>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Groceries</a:t>
            </a:r>
            <a:r>
              <a:rPr lang="en"/>
              <a:t> Feature</a:t>
            </a:r>
            <a:endParaRPr/>
          </a:p>
        </p:txBody>
      </p:sp>
      <p:sp>
        <p:nvSpPr>
          <p:cNvPr id="609" name="Google Shape;609;p81"/>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610" name="Google Shape;610;p81"/>
          <p:cNvSpPr txBox="1"/>
          <p:nvPr>
            <p:ph idx="1" type="body"/>
          </p:nvPr>
        </p:nvSpPr>
        <p:spPr>
          <a:xfrm>
            <a:off x="311700" y="1200925"/>
            <a:ext cx="3079500" cy="34164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AutoNum type="arabicPeriod"/>
            </a:pPr>
            <a:r>
              <a:rPr lang="en" sz="1400"/>
              <a:t>Lists groceries available in the user's kitchen.</a:t>
            </a:r>
            <a:endParaRPr sz="1400"/>
          </a:p>
          <a:p>
            <a:pPr indent="-317500" lvl="0" marL="457200" rtl="0" algn="l">
              <a:spcBef>
                <a:spcPts val="0"/>
              </a:spcBef>
              <a:spcAft>
                <a:spcPts val="0"/>
              </a:spcAft>
              <a:buSzPts val="1400"/>
              <a:buAutoNum type="arabicPeriod"/>
            </a:pPr>
            <a:r>
              <a:rPr lang="en" sz="1400"/>
              <a:t>See more information on the grocery item, such as the amount, expiry date, the name and brand.</a:t>
            </a:r>
            <a:endParaRPr sz="1400"/>
          </a:p>
          <a:p>
            <a:pPr indent="-317500" lvl="0" marL="457200" rtl="0" algn="l">
              <a:spcBef>
                <a:spcPts val="0"/>
              </a:spcBef>
              <a:spcAft>
                <a:spcPts val="0"/>
              </a:spcAft>
              <a:buSzPts val="1400"/>
              <a:buAutoNum type="arabicPeriod"/>
            </a:pPr>
            <a:r>
              <a:rPr lang="en" sz="1400"/>
              <a:t>Redirects users to the market page where the users can see what markets sell the grocery item.</a:t>
            </a:r>
            <a:endParaRPr sz="1400"/>
          </a:p>
          <a:p>
            <a:pPr indent="-317500" lvl="0" marL="457200" rtl="0" algn="l">
              <a:spcBef>
                <a:spcPts val="0"/>
              </a:spcBef>
              <a:spcAft>
                <a:spcPts val="0"/>
              </a:spcAft>
              <a:buSzPts val="1400"/>
              <a:buAutoNum type="arabicPeriod"/>
            </a:pPr>
            <a:r>
              <a:rPr lang="en" sz="1400"/>
              <a:t>Redirects users to market page when choosing the market to buy the grocery item from.</a:t>
            </a:r>
            <a:endParaRPr sz="1400"/>
          </a:p>
        </p:txBody>
      </p:sp>
      <p:pic>
        <p:nvPicPr>
          <p:cNvPr id="611" name="Google Shape;611;p81"/>
          <p:cNvPicPr preferRelativeResize="0"/>
          <p:nvPr/>
        </p:nvPicPr>
        <p:blipFill>
          <a:blip r:embed="rId3">
            <a:alphaModFix/>
          </a:blip>
          <a:stretch>
            <a:fillRect/>
          </a:stretch>
        </p:blipFill>
        <p:spPr>
          <a:xfrm>
            <a:off x="3539550" y="1180775"/>
            <a:ext cx="1739479" cy="3144966"/>
          </a:xfrm>
          <a:prstGeom prst="rect">
            <a:avLst/>
          </a:prstGeom>
          <a:noFill/>
          <a:ln>
            <a:noFill/>
          </a:ln>
        </p:spPr>
      </p:pic>
      <p:pic>
        <p:nvPicPr>
          <p:cNvPr id="612" name="Google Shape;612;p81"/>
          <p:cNvPicPr preferRelativeResize="0"/>
          <p:nvPr/>
        </p:nvPicPr>
        <p:blipFill>
          <a:blip r:embed="rId4">
            <a:alphaModFix/>
          </a:blip>
          <a:stretch>
            <a:fillRect/>
          </a:stretch>
        </p:blipFill>
        <p:spPr>
          <a:xfrm>
            <a:off x="5354287" y="1180775"/>
            <a:ext cx="1739479" cy="3144966"/>
          </a:xfrm>
          <a:prstGeom prst="rect">
            <a:avLst/>
          </a:prstGeom>
          <a:noFill/>
          <a:ln>
            <a:noFill/>
          </a:ln>
        </p:spPr>
      </p:pic>
      <p:pic>
        <p:nvPicPr>
          <p:cNvPr id="613" name="Google Shape;613;p81"/>
          <p:cNvPicPr preferRelativeResize="0"/>
          <p:nvPr/>
        </p:nvPicPr>
        <p:blipFill>
          <a:blip r:embed="rId5">
            <a:alphaModFix/>
          </a:blip>
          <a:stretch>
            <a:fillRect/>
          </a:stretch>
        </p:blipFill>
        <p:spPr>
          <a:xfrm>
            <a:off x="7169030" y="1180779"/>
            <a:ext cx="1739470" cy="3144971"/>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17" name="Shape 617"/>
        <p:cNvGrpSpPr/>
        <p:nvPr/>
      </p:nvGrpSpPr>
      <p:grpSpPr>
        <a:xfrm>
          <a:off x="0" y="0"/>
          <a:ext cx="0" cy="0"/>
          <a:chOff x="0" y="0"/>
          <a:chExt cx="0" cy="0"/>
        </a:xfrm>
      </p:grpSpPr>
      <p:sp>
        <p:nvSpPr>
          <p:cNvPr id="618" name="Google Shape;618;p82"/>
          <p:cNvSpPr txBox="1"/>
          <p:nvPr>
            <p:ph type="title"/>
          </p:nvPr>
        </p:nvSpPr>
        <p:spPr>
          <a:xfrm>
            <a:off x="311700" y="493470"/>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Grocery List Feature</a:t>
            </a:r>
            <a:endParaRPr/>
          </a:p>
        </p:txBody>
      </p:sp>
      <p:sp>
        <p:nvSpPr>
          <p:cNvPr id="619" name="Google Shape;619;p82"/>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620" name="Google Shape;620;p82"/>
          <p:cNvSpPr txBox="1"/>
          <p:nvPr>
            <p:ph idx="1" type="body"/>
          </p:nvPr>
        </p:nvSpPr>
        <p:spPr>
          <a:xfrm>
            <a:off x="311700" y="1200925"/>
            <a:ext cx="3079500" cy="34164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AutoNum type="arabicPeriod"/>
            </a:pPr>
            <a:r>
              <a:rPr lang="en" sz="1400"/>
              <a:t>Help users plan their grocery list</a:t>
            </a:r>
            <a:endParaRPr sz="1400"/>
          </a:p>
          <a:p>
            <a:pPr indent="-317500" lvl="0" marL="457200" rtl="0" algn="l">
              <a:spcBef>
                <a:spcPts val="0"/>
              </a:spcBef>
              <a:spcAft>
                <a:spcPts val="0"/>
              </a:spcAft>
              <a:buSzPts val="1400"/>
              <a:buAutoNum type="arabicPeriod"/>
            </a:pPr>
            <a:r>
              <a:rPr lang="en" sz="1400"/>
              <a:t>Buy the designated items</a:t>
            </a:r>
            <a:endParaRPr sz="1400"/>
          </a:p>
        </p:txBody>
      </p:sp>
      <p:pic>
        <p:nvPicPr>
          <p:cNvPr id="621" name="Google Shape;621;p82"/>
          <p:cNvPicPr preferRelativeResize="0"/>
          <p:nvPr/>
        </p:nvPicPr>
        <p:blipFill>
          <a:blip r:embed="rId3">
            <a:alphaModFix/>
          </a:blip>
          <a:stretch>
            <a:fillRect/>
          </a:stretch>
        </p:blipFill>
        <p:spPr>
          <a:xfrm>
            <a:off x="6486600" y="564370"/>
            <a:ext cx="2086576" cy="3772529"/>
          </a:xfrm>
          <a:prstGeom prst="rect">
            <a:avLst/>
          </a:prstGeom>
          <a:noFill/>
          <a:ln>
            <a:noFill/>
          </a:ln>
        </p:spPr>
      </p:pic>
      <p:pic>
        <p:nvPicPr>
          <p:cNvPr id="622" name="Google Shape;622;p82"/>
          <p:cNvPicPr preferRelativeResize="0"/>
          <p:nvPr/>
        </p:nvPicPr>
        <p:blipFill>
          <a:blip r:embed="rId4">
            <a:alphaModFix/>
          </a:blip>
          <a:stretch>
            <a:fillRect/>
          </a:stretch>
        </p:blipFill>
        <p:spPr>
          <a:xfrm>
            <a:off x="4226876" y="564370"/>
            <a:ext cx="2086576" cy="3772529"/>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83"/>
          <p:cNvSpPr txBox="1"/>
          <p:nvPr>
            <p:ph type="title"/>
          </p:nvPr>
        </p:nvSpPr>
        <p:spPr>
          <a:xfrm>
            <a:off x="311700" y="493470"/>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Market</a:t>
            </a:r>
            <a:r>
              <a:rPr lang="en"/>
              <a:t> Feature</a:t>
            </a:r>
            <a:endParaRPr/>
          </a:p>
        </p:txBody>
      </p:sp>
      <p:sp>
        <p:nvSpPr>
          <p:cNvPr id="628" name="Google Shape;628;p83"/>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629" name="Google Shape;629;p83"/>
          <p:cNvSpPr txBox="1"/>
          <p:nvPr>
            <p:ph idx="1" type="body"/>
          </p:nvPr>
        </p:nvSpPr>
        <p:spPr>
          <a:xfrm>
            <a:off x="311700" y="1200925"/>
            <a:ext cx="2912100" cy="34164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AutoNum type="arabicPeriod"/>
            </a:pPr>
            <a:r>
              <a:rPr lang="en"/>
              <a:t>Displays markets near the users and the items they sell.</a:t>
            </a:r>
            <a:endParaRPr/>
          </a:p>
          <a:p>
            <a:pPr indent="-311150" lvl="0" marL="457200" rtl="0" algn="l">
              <a:spcBef>
                <a:spcPts val="0"/>
              </a:spcBef>
              <a:spcAft>
                <a:spcPts val="0"/>
              </a:spcAft>
              <a:buSzPts val="1300"/>
              <a:buAutoNum type="arabicPeriod"/>
            </a:pPr>
            <a:r>
              <a:rPr lang="en"/>
              <a:t>Allows users to search for markets that sell a specific item.</a:t>
            </a:r>
            <a:endParaRPr/>
          </a:p>
          <a:p>
            <a:pPr indent="-311150" lvl="0" marL="457200" rtl="0" algn="l">
              <a:spcBef>
                <a:spcPts val="0"/>
              </a:spcBef>
              <a:spcAft>
                <a:spcPts val="0"/>
              </a:spcAft>
              <a:buSzPts val="1300"/>
              <a:buAutoNum type="arabicPeriod"/>
            </a:pPr>
            <a:r>
              <a:rPr lang="en"/>
              <a:t>Redirects users to market's info page.</a:t>
            </a:r>
            <a:endParaRPr/>
          </a:p>
          <a:p>
            <a:pPr indent="-311150" lvl="0" marL="457200" rtl="0" algn="l">
              <a:spcBef>
                <a:spcPts val="0"/>
              </a:spcBef>
              <a:spcAft>
                <a:spcPts val="0"/>
              </a:spcAft>
              <a:buSzPts val="1300"/>
              <a:buAutoNum type="arabicPeriod"/>
            </a:pPr>
            <a:r>
              <a:rPr lang="en"/>
              <a:t>Users are able to choose an item they want to buy from a market and add them to the "Grocery List"</a:t>
            </a:r>
            <a:endParaRPr/>
          </a:p>
        </p:txBody>
      </p:sp>
      <p:pic>
        <p:nvPicPr>
          <p:cNvPr id="630" name="Google Shape;630;p83"/>
          <p:cNvPicPr preferRelativeResize="0"/>
          <p:nvPr/>
        </p:nvPicPr>
        <p:blipFill>
          <a:blip r:embed="rId3">
            <a:alphaModFix/>
          </a:blip>
          <a:stretch>
            <a:fillRect/>
          </a:stretch>
        </p:blipFill>
        <p:spPr>
          <a:xfrm>
            <a:off x="5990450" y="275575"/>
            <a:ext cx="1593075" cy="2880286"/>
          </a:xfrm>
          <a:prstGeom prst="rect">
            <a:avLst/>
          </a:prstGeom>
          <a:noFill/>
          <a:ln>
            <a:noFill/>
          </a:ln>
        </p:spPr>
      </p:pic>
      <p:pic>
        <p:nvPicPr>
          <p:cNvPr id="631" name="Google Shape;631;p83"/>
          <p:cNvPicPr preferRelativeResize="0"/>
          <p:nvPr/>
        </p:nvPicPr>
        <p:blipFill>
          <a:blip r:embed="rId4">
            <a:alphaModFix/>
          </a:blip>
          <a:stretch>
            <a:fillRect/>
          </a:stretch>
        </p:blipFill>
        <p:spPr>
          <a:xfrm>
            <a:off x="3223675" y="275573"/>
            <a:ext cx="1593075" cy="2880275"/>
          </a:xfrm>
          <a:prstGeom prst="rect">
            <a:avLst/>
          </a:prstGeom>
          <a:noFill/>
          <a:ln>
            <a:noFill/>
          </a:ln>
        </p:spPr>
      </p:pic>
      <p:pic>
        <p:nvPicPr>
          <p:cNvPr id="632" name="Google Shape;632;p83"/>
          <p:cNvPicPr preferRelativeResize="0"/>
          <p:nvPr/>
        </p:nvPicPr>
        <p:blipFill>
          <a:blip r:embed="rId5">
            <a:alphaModFix/>
          </a:blip>
          <a:stretch>
            <a:fillRect/>
          </a:stretch>
        </p:blipFill>
        <p:spPr>
          <a:xfrm>
            <a:off x="4495800" y="2103900"/>
            <a:ext cx="1593075" cy="2880261"/>
          </a:xfrm>
          <a:prstGeom prst="rect">
            <a:avLst/>
          </a:prstGeom>
          <a:noFill/>
          <a:ln>
            <a:noFill/>
          </a:ln>
        </p:spPr>
      </p:pic>
      <p:pic>
        <p:nvPicPr>
          <p:cNvPr id="633" name="Google Shape;633;p83"/>
          <p:cNvPicPr preferRelativeResize="0"/>
          <p:nvPr/>
        </p:nvPicPr>
        <p:blipFill>
          <a:blip r:embed="rId6">
            <a:alphaModFix/>
          </a:blip>
          <a:stretch>
            <a:fillRect/>
          </a:stretch>
        </p:blipFill>
        <p:spPr>
          <a:xfrm>
            <a:off x="7402500" y="2103885"/>
            <a:ext cx="1593075" cy="2880278"/>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37" name="Shape 637"/>
        <p:cNvGrpSpPr/>
        <p:nvPr/>
      </p:nvGrpSpPr>
      <p:grpSpPr>
        <a:xfrm>
          <a:off x="0" y="0"/>
          <a:ext cx="0" cy="0"/>
          <a:chOff x="0" y="0"/>
          <a:chExt cx="0" cy="0"/>
        </a:xfrm>
      </p:grpSpPr>
      <p:sp>
        <p:nvSpPr>
          <p:cNvPr id="638" name="Google Shape;638;p84"/>
          <p:cNvSpPr txBox="1"/>
          <p:nvPr>
            <p:ph type="title"/>
          </p:nvPr>
        </p:nvSpPr>
        <p:spPr>
          <a:xfrm>
            <a:off x="311700" y="1432093"/>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Help Page</a:t>
            </a:r>
            <a:endParaRPr/>
          </a:p>
        </p:txBody>
      </p:sp>
      <p:sp>
        <p:nvSpPr>
          <p:cNvPr id="639" name="Google Shape;639;p84"/>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640" name="Google Shape;640;p84"/>
          <p:cNvSpPr txBox="1"/>
          <p:nvPr>
            <p:ph idx="1" type="body"/>
          </p:nvPr>
        </p:nvSpPr>
        <p:spPr>
          <a:xfrm>
            <a:off x="311700" y="2139548"/>
            <a:ext cx="3140100" cy="3416400"/>
          </a:xfrm>
          <a:prstGeom prst="rect">
            <a:avLst/>
          </a:prstGeom>
        </p:spPr>
        <p:txBody>
          <a:bodyPr anchorCtr="0" anchor="t" bIns="0" lIns="0" spcFirstLastPara="1" rIns="0" wrap="square" tIns="0">
            <a:noAutofit/>
          </a:bodyPr>
          <a:lstStyle/>
          <a:p>
            <a:pPr indent="-311150" lvl="0" marL="457200" rtl="0" algn="l">
              <a:spcBef>
                <a:spcPts val="0"/>
              </a:spcBef>
              <a:spcAft>
                <a:spcPts val="0"/>
              </a:spcAft>
              <a:buSzPts val="1300"/>
              <a:buAutoNum type="arabicPeriod"/>
            </a:pPr>
            <a:r>
              <a:rPr lang="en"/>
              <a:t>Lists the ways users can use the application.</a:t>
            </a:r>
            <a:endParaRPr/>
          </a:p>
          <a:p>
            <a:pPr indent="-311150" lvl="0" marL="457200" rtl="0" algn="l">
              <a:spcBef>
                <a:spcPts val="0"/>
              </a:spcBef>
              <a:spcAft>
                <a:spcPts val="0"/>
              </a:spcAft>
              <a:buSzPts val="1300"/>
              <a:buAutoNum type="arabicPeriod"/>
            </a:pPr>
            <a:r>
              <a:rPr lang="en"/>
              <a:t>Redirects the user to the help website page if no information could be found on the app.</a:t>
            </a:r>
            <a:endParaRPr/>
          </a:p>
        </p:txBody>
      </p:sp>
      <p:pic>
        <p:nvPicPr>
          <p:cNvPr id="641" name="Google Shape;641;p84"/>
          <p:cNvPicPr preferRelativeResize="0"/>
          <p:nvPr/>
        </p:nvPicPr>
        <p:blipFill>
          <a:blip r:embed="rId3">
            <a:alphaModFix/>
          </a:blip>
          <a:stretch>
            <a:fillRect/>
          </a:stretch>
        </p:blipFill>
        <p:spPr>
          <a:xfrm>
            <a:off x="5841450" y="193326"/>
            <a:ext cx="2631000" cy="475685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29" name="Shape 229"/>
        <p:cNvGrpSpPr/>
        <p:nvPr/>
      </p:nvGrpSpPr>
      <p:grpSpPr>
        <a:xfrm>
          <a:off x="0" y="0"/>
          <a:ext cx="0" cy="0"/>
          <a:chOff x="0" y="0"/>
          <a:chExt cx="0" cy="0"/>
        </a:xfrm>
      </p:grpSpPr>
      <p:sp>
        <p:nvSpPr>
          <p:cNvPr id="230" name="Google Shape;230;p31"/>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Main Objectives of Our System:</a:t>
            </a:r>
            <a:endParaRPr/>
          </a:p>
        </p:txBody>
      </p:sp>
      <p:sp>
        <p:nvSpPr>
          <p:cNvPr id="231" name="Google Shape;231;p31"/>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232" name="Google Shape;232;p31"/>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330200" lvl="0" marL="457200" rtl="0" algn="l">
              <a:spcBef>
                <a:spcPts val="0"/>
              </a:spcBef>
              <a:spcAft>
                <a:spcPts val="0"/>
              </a:spcAft>
              <a:buClr>
                <a:schemeClr val="dk1"/>
              </a:buClr>
              <a:buSzPts val="1600"/>
              <a:buChar char="●"/>
            </a:pPr>
            <a:r>
              <a:rPr lang="en" sz="1600">
                <a:solidFill>
                  <a:schemeClr val="dk1"/>
                </a:solidFill>
              </a:rPr>
              <a:t>A smart kitchen to help users:</a:t>
            </a:r>
            <a:endParaRPr sz="1600">
              <a:solidFill>
                <a:schemeClr val="dk1"/>
              </a:solidFill>
            </a:endParaRPr>
          </a:p>
          <a:p>
            <a:pPr indent="-330200" lvl="0" marL="800100" rtl="0" algn="l">
              <a:spcBef>
                <a:spcPts val="0"/>
              </a:spcBef>
              <a:spcAft>
                <a:spcPts val="0"/>
              </a:spcAft>
              <a:buClr>
                <a:schemeClr val="dk1"/>
              </a:buClr>
              <a:buSzPts val="1600"/>
              <a:buChar char="-"/>
            </a:pPr>
            <a:r>
              <a:rPr b="1" lang="en" sz="1600">
                <a:solidFill>
                  <a:schemeClr val="dk1"/>
                </a:solidFill>
                <a:latin typeface="Roboto Slab"/>
                <a:ea typeface="Roboto Slab"/>
                <a:cs typeface="Roboto Slab"/>
                <a:sym typeface="Roboto Slab"/>
              </a:rPr>
              <a:t>Reduce the risk</a:t>
            </a:r>
            <a:r>
              <a:rPr lang="en" sz="1600">
                <a:solidFill>
                  <a:schemeClr val="dk1"/>
                </a:solidFill>
              </a:rPr>
              <a:t> of accidents in the kitchen</a:t>
            </a:r>
            <a:endParaRPr sz="1600">
              <a:solidFill>
                <a:schemeClr val="dk1"/>
              </a:solidFill>
            </a:endParaRPr>
          </a:p>
          <a:p>
            <a:pPr indent="-330200" lvl="0" marL="800100" rtl="0" algn="l">
              <a:spcBef>
                <a:spcPts val="0"/>
              </a:spcBef>
              <a:spcAft>
                <a:spcPts val="0"/>
              </a:spcAft>
              <a:buClr>
                <a:schemeClr val="dk1"/>
              </a:buClr>
              <a:buSzPts val="1600"/>
              <a:buChar char="-"/>
            </a:pPr>
            <a:r>
              <a:rPr b="1" lang="en" sz="1600">
                <a:solidFill>
                  <a:schemeClr val="dk1"/>
                </a:solidFill>
                <a:latin typeface="Roboto Slab"/>
                <a:ea typeface="Roboto Slab"/>
                <a:cs typeface="Roboto Slab"/>
                <a:sym typeface="Roboto Slab"/>
              </a:rPr>
              <a:t>Help manage</a:t>
            </a:r>
            <a:r>
              <a:rPr lang="en" sz="1600">
                <a:solidFill>
                  <a:schemeClr val="dk1"/>
                </a:solidFill>
              </a:rPr>
              <a:t> the kitchen, from food to electricity, at home through a single, central application.</a:t>
            </a:r>
            <a:endParaRPr sz="1600">
              <a:solidFill>
                <a:schemeClr val="dk1"/>
              </a:solidFill>
            </a:endParaRPr>
          </a:p>
          <a:p>
            <a:pPr indent="0" lvl="0" marL="914400" rtl="0" algn="l">
              <a:spcBef>
                <a:spcPts val="0"/>
              </a:spcBef>
              <a:spcAft>
                <a:spcPts val="0"/>
              </a:spcAft>
              <a:buNone/>
            </a:pPr>
            <a:r>
              <a:t/>
            </a:r>
            <a:endParaRPr sz="1600">
              <a:solidFill>
                <a:schemeClr val="dk1"/>
              </a:solidFill>
            </a:endParaRPr>
          </a:p>
          <a:p>
            <a:pPr indent="-330200" lvl="0" marL="457200" rtl="0" algn="l">
              <a:spcBef>
                <a:spcPts val="0"/>
              </a:spcBef>
              <a:spcAft>
                <a:spcPts val="0"/>
              </a:spcAft>
              <a:buClr>
                <a:schemeClr val="dk1"/>
              </a:buClr>
              <a:buSzPts val="1600"/>
              <a:buChar char="●"/>
            </a:pPr>
            <a:r>
              <a:rPr lang="en" sz="1600">
                <a:solidFill>
                  <a:schemeClr val="dk1"/>
                </a:solidFill>
              </a:rPr>
              <a:t>The application will be </a:t>
            </a:r>
            <a:r>
              <a:rPr b="1" lang="en" sz="1600">
                <a:solidFill>
                  <a:schemeClr val="dk1"/>
                </a:solidFill>
                <a:latin typeface="Roboto Slab"/>
                <a:ea typeface="Roboto Slab"/>
                <a:cs typeface="Roboto Slab"/>
                <a:sym typeface="Roboto Slab"/>
              </a:rPr>
              <a:t>web-based</a:t>
            </a:r>
            <a:r>
              <a:rPr lang="en" sz="1600">
                <a:solidFill>
                  <a:schemeClr val="dk1"/>
                </a:solidFill>
              </a:rPr>
              <a:t>, offering </a:t>
            </a:r>
            <a:r>
              <a:rPr b="1" lang="en" sz="1600">
                <a:solidFill>
                  <a:schemeClr val="dk1"/>
                </a:solidFill>
                <a:latin typeface="Roboto Slab"/>
                <a:ea typeface="Roboto Slab"/>
                <a:cs typeface="Roboto Slab"/>
                <a:sym typeface="Roboto Slab"/>
              </a:rPr>
              <a:t>customizable</a:t>
            </a:r>
            <a:r>
              <a:rPr lang="en" sz="1600">
                <a:solidFill>
                  <a:schemeClr val="dk1"/>
                </a:solidFill>
              </a:rPr>
              <a:t> functionalities that will let users </a:t>
            </a:r>
            <a:r>
              <a:rPr b="1" lang="en" sz="1600">
                <a:solidFill>
                  <a:schemeClr val="dk1"/>
                </a:solidFill>
                <a:latin typeface="Roboto Slab"/>
                <a:ea typeface="Roboto Slab"/>
                <a:cs typeface="Roboto Slab"/>
                <a:sym typeface="Roboto Slab"/>
              </a:rPr>
              <a:t>display information</a:t>
            </a:r>
            <a:r>
              <a:rPr lang="en" sz="1600">
                <a:solidFill>
                  <a:schemeClr val="dk1"/>
                </a:solidFill>
              </a:rPr>
              <a:t> data remotely.</a:t>
            </a:r>
            <a:endParaRPr/>
          </a:p>
        </p:txBody>
      </p:sp>
    </p:spTree>
  </p:cSld>
  <p:clrMapOvr>
    <a:masterClrMapping/>
  </p:clrMapOvr>
</p:sld>
</file>

<file path=ppt/slides/slide6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5" name="Shape 645"/>
        <p:cNvGrpSpPr/>
        <p:nvPr/>
      </p:nvGrpSpPr>
      <p:grpSpPr>
        <a:xfrm>
          <a:off x="0" y="0"/>
          <a:ext cx="0" cy="0"/>
          <a:chOff x="0" y="0"/>
          <a:chExt cx="0" cy="0"/>
        </a:xfrm>
      </p:grpSpPr>
      <p:sp>
        <p:nvSpPr>
          <p:cNvPr id="646" name="Google Shape;646;p85"/>
          <p:cNvSpPr txBox="1"/>
          <p:nvPr>
            <p:ph type="title"/>
          </p:nvPr>
        </p:nvSpPr>
        <p:spPr>
          <a:xfrm>
            <a:off x="311700" y="1660693"/>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History Feature</a:t>
            </a:r>
            <a:endParaRPr/>
          </a:p>
        </p:txBody>
      </p:sp>
      <p:sp>
        <p:nvSpPr>
          <p:cNvPr id="647" name="Google Shape;647;p85"/>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648" name="Google Shape;648;p85"/>
          <p:cNvSpPr txBox="1"/>
          <p:nvPr>
            <p:ph idx="1" type="body"/>
          </p:nvPr>
        </p:nvSpPr>
        <p:spPr>
          <a:xfrm>
            <a:off x="311700" y="2368148"/>
            <a:ext cx="3140100" cy="34164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Check the history of activities done by in the app.</a:t>
            </a:r>
            <a:endParaRPr/>
          </a:p>
        </p:txBody>
      </p:sp>
      <p:pic>
        <p:nvPicPr>
          <p:cNvPr id="649" name="Google Shape;649;p85"/>
          <p:cNvPicPr preferRelativeResize="0"/>
          <p:nvPr/>
        </p:nvPicPr>
        <p:blipFill>
          <a:blip r:embed="rId3">
            <a:alphaModFix/>
          </a:blip>
          <a:stretch>
            <a:fillRect/>
          </a:stretch>
        </p:blipFill>
        <p:spPr>
          <a:xfrm>
            <a:off x="5057100" y="155550"/>
            <a:ext cx="2672775" cy="4832399"/>
          </a:xfrm>
          <a:prstGeom prst="rect">
            <a:avLst/>
          </a:prstGeom>
          <a:noFill/>
          <a:ln>
            <a:noFill/>
          </a:ln>
        </p:spPr>
      </p:pic>
    </p:spTree>
  </p:cSld>
  <p:clrMapOvr>
    <a:masterClrMapping/>
  </p:clrMapOvr>
</p:sld>
</file>

<file path=ppt/slides/slide6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53" name="Shape 653"/>
        <p:cNvGrpSpPr/>
        <p:nvPr/>
      </p:nvGrpSpPr>
      <p:grpSpPr>
        <a:xfrm>
          <a:off x="0" y="0"/>
          <a:ext cx="0" cy="0"/>
          <a:chOff x="0" y="0"/>
          <a:chExt cx="0" cy="0"/>
        </a:xfrm>
      </p:grpSpPr>
      <p:sp>
        <p:nvSpPr>
          <p:cNvPr id="654" name="Google Shape;654;p86"/>
          <p:cNvSpPr txBox="1"/>
          <p:nvPr>
            <p:ph type="title"/>
          </p:nvPr>
        </p:nvSpPr>
        <p:spPr>
          <a:xfrm>
            <a:off x="311700" y="1465868"/>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Emergency</a:t>
            </a:r>
            <a:r>
              <a:rPr lang="en"/>
              <a:t> Calls Feature</a:t>
            </a:r>
            <a:endParaRPr/>
          </a:p>
        </p:txBody>
      </p:sp>
      <p:sp>
        <p:nvSpPr>
          <p:cNvPr id="655" name="Google Shape;655;p86"/>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656" name="Google Shape;656;p86"/>
          <p:cNvSpPr txBox="1"/>
          <p:nvPr>
            <p:ph idx="1" type="body"/>
          </p:nvPr>
        </p:nvSpPr>
        <p:spPr>
          <a:xfrm>
            <a:off x="311700" y="2173323"/>
            <a:ext cx="3140100" cy="3416400"/>
          </a:xfrm>
          <a:prstGeom prst="rect">
            <a:avLst/>
          </a:prstGeom>
        </p:spPr>
        <p:txBody>
          <a:bodyPr anchorCtr="0" anchor="t" bIns="0" lIns="0" spcFirstLastPara="1" rIns="0" wrap="square" tIns="0">
            <a:noAutofit/>
          </a:bodyPr>
          <a:lstStyle/>
          <a:p>
            <a:pPr indent="-311150" lvl="0" marL="457200" rtl="0" algn="l">
              <a:spcBef>
                <a:spcPts val="0"/>
              </a:spcBef>
              <a:spcAft>
                <a:spcPts val="0"/>
              </a:spcAft>
              <a:buSzPts val="1300"/>
              <a:buAutoNum type="arabicPeriod"/>
            </a:pPr>
            <a:r>
              <a:rPr lang="en"/>
              <a:t>Lists the emergency personal the app will contact in case of emergencies.</a:t>
            </a:r>
            <a:endParaRPr/>
          </a:p>
          <a:p>
            <a:pPr indent="-311150" lvl="0" marL="457200" rtl="0" algn="l">
              <a:spcBef>
                <a:spcPts val="0"/>
              </a:spcBef>
              <a:spcAft>
                <a:spcPts val="0"/>
              </a:spcAft>
              <a:buSzPts val="1300"/>
              <a:buAutoNum type="arabicPeriod"/>
            </a:pPr>
            <a:r>
              <a:rPr lang="en"/>
              <a:t>The user can edit or add the emergency personal that will be contacted by the app.</a:t>
            </a:r>
            <a:endParaRPr/>
          </a:p>
        </p:txBody>
      </p:sp>
      <p:pic>
        <p:nvPicPr>
          <p:cNvPr id="657" name="Google Shape;657;p86"/>
          <p:cNvPicPr preferRelativeResize="0"/>
          <p:nvPr/>
        </p:nvPicPr>
        <p:blipFill>
          <a:blip r:embed="rId3">
            <a:alphaModFix/>
          </a:blip>
          <a:stretch>
            <a:fillRect/>
          </a:stretch>
        </p:blipFill>
        <p:spPr>
          <a:xfrm>
            <a:off x="5777200" y="125313"/>
            <a:ext cx="2706225" cy="4892875"/>
          </a:xfrm>
          <a:prstGeom prst="rect">
            <a:avLst/>
          </a:prstGeom>
          <a:noFill/>
          <a:ln>
            <a:noFill/>
          </a:ln>
        </p:spPr>
      </p:pic>
    </p:spTree>
  </p:cSld>
  <p:clrMapOvr>
    <a:masterClrMapping/>
  </p:clrMapOvr>
</p:sld>
</file>

<file path=ppt/slides/slide6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1" name="Shape 661"/>
        <p:cNvGrpSpPr/>
        <p:nvPr/>
      </p:nvGrpSpPr>
      <p:grpSpPr>
        <a:xfrm>
          <a:off x="0" y="0"/>
          <a:ext cx="0" cy="0"/>
          <a:chOff x="0" y="0"/>
          <a:chExt cx="0" cy="0"/>
        </a:xfrm>
      </p:grpSpPr>
      <p:sp>
        <p:nvSpPr>
          <p:cNvPr id="662" name="Google Shape;662;p87"/>
          <p:cNvSpPr txBox="1"/>
          <p:nvPr>
            <p:ph type="title"/>
          </p:nvPr>
        </p:nvSpPr>
        <p:spPr>
          <a:xfrm>
            <a:off x="311700" y="539368"/>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Settings Page</a:t>
            </a:r>
            <a:endParaRPr/>
          </a:p>
        </p:txBody>
      </p:sp>
      <p:sp>
        <p:nvSpPr>
          <p:cNvPr id="663" name="Google Shape;663;p87"/>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664" name="Google Shape;664;p87"/>
          <p:cNvSpPr txBox="1"/>
          <p:nvPr>
            <p:ph idx="1" type="body"/>
          </p:nvPr>
        </p:nvSpPr>
        <p:spPr>
          <a:xfrm>
            <a:off x="311700" y="1246825"/>
            <a:ext cx="3794100" cy="3416400"/>
          </a:xfrm>
          <a:prstGeom prst="rect">
            <a:avLst/>
          </a:prstGeom>
        </p:spPr>
        <p:txBody>
          <a:bodyPr anchorCtr="0" anchor="t" bIns="0" lIns="0" spcFirstLastPara="1" rIns="0" wrap="square" tIns="0">
            <a:noAutofit/>
          </a:bodyPr>
          <a:lstStyle/>
          <a:p>
            <a:pPr indent="-311150" lvl="0" marL="457200" rtl="0" algn="l">
              <a:spcBef>
                <a:spcPts val="0"/>
              </a:spcBef>
              <a:spcAft>
                <a:spcPts val="0"/>
              </a:spcAft>
              <a:buSzPts val="1300"/>
              <a:buAutoNum type="arabicPeriod"/>
            </a:pPr>
            <a:r>
              <a:rPr lang="en"/>
              <a:t>Log out of current user's account.</a:t>
            </a:r>
            <a:endParaRPr/>
          </a:p>
          <a:p>
            <a:pPr indent="-311150" lvl="0" marL="457200" rtl="0" algn="l">
              <a:spcBef>
                <a:spcPts val="0"/>
              </a:spcBef>
              <a:spcAft>
                <a:spcPts val="0"/>
              </a:spcAft>
              <a:buSzPts val="1300"/>
              <a:buAutoNum type="arabicPeriod"/>
            </a:pPr>
            <a:r>
              <a:rPr lang="en"/>
              <a:t>Edit account information of the current account such as the username, password, or confirmed email.</a:t>
            </a:r>
            <a:endParaRPr/>
          </a:p>
          <a:p>
            <a:pPr indent="-311150" lvl="0" marL="457200" rtl="0" algn="l">
              <a:spcBef>
                <a:spcPts val="0"/>
              </a:spcBef>
              <a:spcAft>
                <a:spcPts val="0"/>
              </a:spcAft>
              <a:buSzPts val="1300"/>
              <a:buAutoNum type="arabicPeriod"/>
            </a:pPr>
            <a:r>
              <a:rPr lang="en"/>
              <a:t>Change the display settings of the application. The display settings consist of font size and light/dark theme.</a:t>
            </a:r>
            <a:endParaRPr/>
          </a:p>
          <a:p>
            <a:pPr indent="-311150" lvl="0" marL="457200" rtl="0" algn="l">
              <a:spcBef>
                <a:spcPts val="0"/>
              </a:spcBef>
              <a:spcAft>
                <a:spcPts val="0"/>
              </a:spcAft>
              <a:buSzPts val="1300"/>
              <a:buAutoNum type="arabicPeriod"/>
            </a:pPr>
            <a:r>
              <a:rPr lang="en"/>
              <a:t>Change the language of the application.</a:t>
            </a:r>
            <a:endParaRPr/>
          </a:p>
          <a:p>
            <a:pPr indent="-311150" lvl="0" marL="457200" rtl="0" algn="l">
              <a:spcBef>
                <a:spcPts val="0"/>
              </a:spcBef>
              <a:spcAft>
                <a:spcPts val="0"/>
              </a:spcAft>
              <a:buSzPts val="1300"/>
              <a:buAutoNum type="arabicPeriod"/>
            </a:pPr>
            <a:r>
              <a:rPr lang="en"/>
              <a:t>Redirects users to account settings page to see more account settings.</a:t>
            </a:r>
            <a:endParaRPr/>
          </a:p>
          <a:p>
            <a:pPr indent="-311150" lvl="0" marL="457200" rtl="0" algn="l">
              <a:spcBef>
                <a:spcPts val="0"/>
              </a:spcBef>
              <a:spcAft>
                <a:spcPts val="0"/>
              </a:spcAft>
              <a:buSzPts val="1300"/>
              <a:buAutoNum type="arabicPeriod"/>
            </a:pPr>
            <a:r>
              <a:rPr lang="en"/>
              <a:t>Redirects users to display settings page to customize the user's interface.</a:t>
            </a:r>
            <a:endParaRPr/>
          </a:p>
          <a:p>
            <a:pPr indent="-311150" lvl="0" marL="457200" rtl="0" algn="l">
              <a:spcBef>
                <a:spcPts val="0"/>
              </a:spcBef>
              <a:spcAft>
                <a:spcPts val="0"/>
              </a:spcAft>
              <a:buSzPts val="1300"/>
              <a:buAutoNum type="arabicPeriod"/>
            </a:pPr>
            <a:r>
              <a:rPr lang="en"/>
              <a:t>Redirects users to a list of languages available if language is settings is selected.</a:t>
            </a:r>
            <a:endParaRPr/>
          </a:p>
          <a:p>
            <a:pPr indent="0" lvl="0" marL="0" rtl="0" algn="l">
              <a:spcBef>
                <a:spcPts val="0"/>
              </a:spcBef>
              <a:spcAft>
                <a:spcPts val="0"/>
              </a:spcAft>
              <a:buNone/>
            </a:pPr>
            <a:r>
              <a:t/>
            </a:r>
            <a:endParaRPr/>
          </a:p>
        </p:txBody>
      </p:sp>
      <p:pic>
        <p:nvPicPr>
          <p:cNvPr id="665" name="Google Shape;665;p87"/>
          <p:cNvPicPr preferRelativeResize="0"/>
          <p:nvPr/>
        </p:nvPicPr>
        <p:blipFill>
          <a:blip r:embed="rId3">
            <a:alphaModFix/>
          </a:blip>
          <a:stretch>
            <a:fillRect/>
          </a:stretch>
        </p:blipFill>
        <p:spPr>
          <a:xfrm>
            <a:off x="5545575" y="155550"/>
            <a:ext cx="2672775" cy="4832404"/>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69" name="Shape 669"/>
        <p:cNvGrpSpPr/>
        <p:nvPr/>
      </p:nvGrpSpPr>
      <p:grpSpPr>
        <a:xfrm>
          <a:off x="0" y="0"/>
          <a:ext cx="0" cy="0"/>
          <a:chOff x="0" y="0"/>
          <a:chExt cx="0" cy="0"/>
        </a:xfrm>
      </p:grpSpPr>
      <p:sp>
        <p:nvSpPr>
          <p:cNvPr id="670" name="Google Shape;670;p88"/>
          <p:cNvSpPr txBox="1"/>
          <p:nvPr>
            <p:ph type="title"/>
          </p:nvPr>
        </p:nvSpPr>
        <p:spPr>
          <a:xfrm>
            <a:off x="412051" y="-146653"/>
            <a:ext cx="8319900" cy="2398500"/>
          </a:xfrm>
          <a:prstGeom prst="rect">
            <a:avLst/>
          </a:prstGeom>
        </p:spPr>
        <p:txBody>
          <a:bodyPr anchorCtr="0" anchor="b" bIns="0" lIns="0" spcFirstLastPara="1" rIns="0" wrap="square" tIns="0">
            <a:noAutofit/>
          </a:bodyPr>
          <a:lstStyle/>
          <a:p>
            <a:pPr indent="0" lvl="0" marL="0" rtl="0" algn="ctr">
              <a:spcBef>
                <a:spcPts val="0"/>
              </a:spcBef>
              <a:spcAft>
                <a:spcPts val="0"/>
              </a:spcAft>
              <a:buNone/>
            </a:pPr>
            <a:r>
              <a:rPr lang="en" sz="4800"/>
              <a:t>Prototype link:</a:t>
            </a:r>
            <a:endParaRPr sz="4800"/>
          </a:p>
        </p:txBody>
      </p:sp>
      <p:sp>
        <p:nvSpPr>
          <p:cNvPr id="671" name="Google Shape;671;p88"/>
          <p:cNvSpPr txBox="1"/>
          <p:nvPr>
            <p:ph idx="1" type="subTitle"/>
          </p:nvPr>
        </p:nvSpPr>
        <p:spPr>
          <a:xfrm>
            <a:off x="1907425" y="2444850"/>
            <a:ext cx="5329200" cy="1078500"/>
          </a:xfrm>
          <a:prstGeom prst="rect">
            <a:avLst/>
          </a:prstGeom>
        </p:spPr>
        <p:txBody>
          <a:bodyPr anchorCtr="0" anchor="t" bIns="0" lIns="0" spcFirstLastPara="1" rIns="0" wrap="square" tIns="0">
            <a:noAutofit/>
          </a:bodyPr>
          <a:lstStyle/>
          <a:p>
            <a:pPr indent="0" lvl="0" marL="0" rtl="0" algn="l">
              <a:lnSpc>
                <a:spcPct val="110000"/>
              </a:lnSpc>
              <a:spcBef>
                <a:spcPts val="1500"/>
              </a:spcBef>
              <a:spcAft>
                <a:spcPts val="0"/>
              </a:spcAft>
              <a:buClr>
                <a:schemeClr val="dk1"/>
              </a:buClr>
              <a:buSzPts val="1100"/>
              <a:buFont typeface="Arial"/>
              <a:buNone/>
            </a:pPr>
            <a:r>
              <a:rPr lang="en" sz="1500">
                <a:solidFill>
                  <a:srgbClr val="337AB7"/>
                </a:solidFill>
                <a:latin typeface="Arial"/>
                <a:ea typeface="Arial"/>
                <a:cs typeface="Arial"/>
                <a:sym typeface="Arial"/>
              </a:rPr>
              <a:t>https://marvelapp.com/prototype/5ac20ad/screen/70598153</a:t>
            </a:r>
            <a:endParaRPr sz="1500">
              <a:solidFill>
                <a:srgbClr val="337AB7"/>
              </a:solidFill>
              <a:latin typeface="Arial"/>
              <a:ea typeface="Arial"/>
              <a:cs typeface="Arial"/>
              <a:sym typeface="Arial"/>
            </a:endParaRPr>
          </a:p>
          <a:p>
            <a:pPr indent="0" lvl="0" marL="0" rtl="0" algn="ctr">
              <a:spcBef>
                <a:spcPts val="800"/>
              </a:spcBef>
              <a:spcAft>
                <a:spcPts val="0"/>
              </a:spcAft>
              <a:buNone/>
            </a:pPr>
            <a:r>
              <a:t/>
            </a:r>
            <a:endParaRPr sz="3600"/>
          </a:p>
        </p:txBody>
      </p:sp>
      <p:sp>
        <p:nvSpPr>
          <p:cNvPr id="672" name="Google Shape;672;p88"/>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76" name="Shape 676"/>
        <p:cNvGrpSpPr/>
        <p:nvPr/>
      </p:nvGrpSpPr>
      <p:grpSpPr>
        <a:xfrm>
          <a:off x="0" y="0"/>
          <a:ext cx="0" cy="0"/>
          <a:chOff x="0" y="0"/>
          <a:chExt cx="0" cy="0"/>
        </a:xfrm>
      </p:grpSpPr>
      <p:sp>
        <p:nvSpPr>
          <p:cNvPr id="677" name="Google Shape;677;p89"/>
          <p:cNvSpPr txBox="1"/>
          <p:nvPr>
            <p:ph type="title"/>
          </p:nvPr>
        </p:nvSpPr>
        <p:spPr>
          <a:xfrm>
            <a:off x="762378" y="2087095"/>
            <a:ext cx="7632600" cy="969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6000"/>
              <a:t>LESSONS LEARNED</a:t>
            </a:r>
            <a:endParaRPr sz="6000"/>
          </a:p>
        </p:txBody>
      </p:sp>
      <p:sp>
        <p:nvSpPr>
          <p:cNvPr id="678" name="Google Shape;678;p89"/>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82" name="Shape 682"/>
        <p:cNvGrpSpPr/>
        <p:nvPr/>
      </p:nvGrpSpPr>
      <p:grpSpPr>
        <a:xfrm>
          <a:off x="0" y="0"/>
          <a:ext cx="0" cy="0"/>
          <a:chOff x="0" y="0"/>
          <a:chExt cx="0" cy="0"/>
        </a:xfrm>
      </p:grpSpPr>
      <p:sp>
        <p:nvSpPr>
          <p:cNvPr id="683" name="Google Shape;683;p90"/>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Lessons Learned.</a:t>
            </a:r>
            <a:endParaRPr/>
          </a:p>
        </p:txBody>
      </p:sp>
      <p:sp>
        <p:nvSpPr>
          <p:cNvPr id="684" name="Google Shape;684;p90"/>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sz="900">
                <a:solidFill>
                  <a:srgbClr val="888888"/>
                </a:solidFill>
                <a:latin typeface="Arial"/>
                <a:ea typeface="Arial"/>
                <a:cs typeface="Arial"/>
                <a:sym typeface="Arial"/>
              </a:rPr>
              <a:t>‹#›</a:t>
            </a:fld>
            <a:endParaRPr sz="900">
              <a:solidFill>
                <a:srgbClr val="888888"/>
              </a:solidFill>
              <a:latin typeface="Arial"/>
              <a:ea typeface="Arial"/>
              <a:cs typeface="Arial"/>
              <a:sym typeface="Arial"/>
            </a:endParaRPr>
          </a:p>
        </p:txBody>
      </p:sp>
      <p:sp>
        <p:nvSpPr>
          <p:cNvPr id="685" name="Google Shape;685;p90"/>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317500" lvl="0" marL="457200" rtl="0" algn="l">
              <a:spcBef>
                <a:spcPts val="0"/>
              </a:spcBef>
              <a:spcAft>
                <a:spcPts val="0"/>
              </a:spcAft>
              <a:buSzPts val="1400"/>
              <a:buChar char="●"/>
            </a:pPr>
            <a:r>
              <a:rPr lang="en" sz="1400"/>
              <a:t>We learned how to </a:t>
            </a:r>
            <a:r>
              <a:rPr b="1" lang="en" sz="1400">
                <a:latin typeface="Roboto Slab"/>
                <a:ea typeface="Roboto Slab"/>
                <a:cs typeface="Roboto Slab"/>
                <a:sym typeface="Roboto Slab"/>
              </a:rPr>
              <a:t>design a system from the user’s perspective.</a:t>
            </a:r>
            <a:r>
              <a:rPr lang="en" sz="1400"/>
              <a:t> Users are not the same as us, so it is important to align our views with those of users.</a:t>
            </a:r>
            <a:endParaRPr sz="1400"/>
          </a:p>
          <a:p>
            <a:pPr indent="-317500" lvl="0" marL="457200" rtl="0" algn="l">
              <a:spcBef>
                <a:spcPts val="0"/>
              </a:spcBef>
              <a:spcAft>
                <a:spcPts val="0"/>
              </a:spcAft>
              <a:buSzPts val="1400"/>
              <a:buChar char="●"/>
            </a:pPr>
            <a:r>
              <a:rPr lang="en" sz="1400"/>
              <a:t>We learned various methods of requirements elicitation: how to conduct them, their strengths and weaknesses, and how to interpret their results. We saw how they could be used to elicit requirements from users.</a:t>
            </a:r>
            <a:endParaRPr sz="1400"/>
          </a:p>
          <a:p>
            <a:pPr indent="-317500" lvl="0" marL="457200" rtl="0" algn="l">
              <a:spcBef>
                <a:spcPts val="0"/>
              </a:spcBef>
              <a:spcAft>
                <a:spcPts val="0"/>
              </a:spcAft>
              <a:buSzPts val="1400"/>
              <a:buChar char="●"/>
            </a:pPr>
            <a:r>
              <a:rPr lang="en" sz="1400"/>
              <a:t>We learned how to make flow, sequence, artifact, cultural, and physical diagrams, as well as how to consolidate them. We realized that they help us visualize abstract workflows in users’ daily activities. </a:t>
            </a:r>
            <a:endParaRPr sz="1400"/>
          </a:p>
          <a:p>
            <a:pPr indent="-317500" lvl="0" marL="457200" rtl="0" algn="l">
              <a:spcBef>
                <a:spcPts val="0"/>
              </a:spcBef>
              <a:spcAft>
                <a:spcPts val="0"/>
              </a:spcAft>
              <a:buSzPts val="1400"/>
              <a:buChar char="●"/>
            </a:pPr>
            <a:r>
              <a:rPr lang="en" sz="1400"/>
              <a:t>After that, we learned how these diagrams help us make storyboards, vision diagrams, and user environment design.</a:t>
            </a:r>
            <a:endParaRPr sz="1400"/>
          </a:p>
          <a:p>
            <a:pPr indent="-317500" lvl="0" marL="457200" rtl="0" algn="l">
              <a:spcBef>
                <a:spcPts val="0"/>
              </a:spcBef>
              <a:spcAft>
                <a:spcPts val="0"/>
              </a:spcAft>
              <a:buSzPts val="1400"/>
              <a:buChar char="●"/>
            </a:pPr>
            <a:r>
              <a:rPr lang="en" sz="1400"/>
              <a:t>We learned how to prioritize requirements according to their level of criticality, effort required, and risk involved. </a:t>
            </a:r>
            <a:endParaRPr sz="1400"/>
          </a:p>
          <a:p>
            <a:pPr indent="-317500" lvl="0" marL="457200" rtl="0" algn="l">
              <a:spcBef>
                <a:spcPts val="0"/>
              </a:spcBef>
              <a:spcAft>
                <a:spcPts val="0"/>
              </a:spcAft>
              <a:buSzPts val="1400"/>
              <a:buChar char="●"/>
            </a:pPr>
            <a:r>
              <a:rPr lang="en" sz="1400"/>
              <a:t>We learned how to make a prototype based on our requirements elicitation results.</a:t>
            </a:r>
            <a:endParaRPr sz="1400"/>
          </a:p>
          <a:p>
            <a:pPr indent="-317500" lvl="0" marL="457200" rtl="0" algn="l">
              <a:spcBef>
                <a:spcPts val="0"/>
              </a:spcBef>
              <a:spcAft>
                <a:spcPts val="0"/>
              </a:spcAft>
              <a:buSzPts val="1400"/>
              <a:buChar char="●"/>
            </a:pPr>
            <a:r>
              <a:rPr lang="en" sz="1400"/>
              <a:t>We learned how to generate SRS documents to describe our system</a:t>
            </a:r>
            <a:endParaRPr sz="1400"/>
          </a:p>
        </p:txBody>
      </p:sp>
    </p:spTree>
  </p:cSld>
  <p:clrMapOvr>
    <a:masterClrMapping/>
  </p:clrMapOvr>
</p:sld>
</file>

<file path=ppt/slides/slide6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689" name="Shape 689"/>
        <p:cNvGrpSpPr/>
        <p:nvPr/>
      </p:nvGrpSpPr>
      <p:grpSpPr>
        <a:xfrm>
          <a:off x="0" y="0"/>
          <a:ext cx="0" cy="0"/>
          <a:chOff x="0" y="0"/>
          <a:chExt cx="0" cy="0"/>
        </a:xfrm>
      </p:grpSpPr>
      <p:sp>
        <p:nvSpPr>
          <p:cNvPr id="690" name="Google Shape;690;p91"/>
          <p:cNvSpPr/>
          <p:nvPr/>
        </p:nvSpPr>
        <p:spPr>
          <a:xfrm>
            <a:off x="0" y="0"/>
            <a:ext cx="9139142" cy="5153533"/>
          </a:xfrm>
          <a:custGeom>
            <a:rect b="b" l="l" r="r" t="t"/>
            <a:pathLst>
              <a:path extrusionOk="0" h="9499600" w="8703945">
                <a:moveTo>
                  <a:pt x="0" y="9499600"/>
                </a:moveTo>
                <a:lnTo>
                  <a:pt x="8703894" y="9499600"/>
                </a:lnTo>
                <a:lnTo>
                  <a:pt x="8703894" y="0"/>
                </a:lnTo>
                <a:lnTo>
                  <a:pt x="0" y="0"/>
                </a:lnTo>
                <a:lnTo>
                  <a:pt x="0" y="9499600"/>
                </a:lnTo>
                <a:close/>
              </a:path>
            </a:pathLst>
          </a:custGeom>
          <a:solidFill>
            <a:srgbClr val="F0EEEB">
              <a:alpha val="21960"/>
            </a:srgbClr>
          </a:solidFill>
          <a:ln>
            <a:noFill/>
          </a:ln>
        </p:spPr>
        <p:txBody>
          <a:bodyPr anchorCtr="0" anchor="t" bIns="0" lIns="0" spcFirstLastPara="1" rIns="0" wrap="square" tIns="0">
            <a:noAutofit/>
          </a:bodyPr>
          <a:lstStyle/>
          <a:p>
            <a:pPr indent="0" lvl="0" marL="0" marR="0" rtl="0" algn="l">
              <a:spcBef>
                <a:spcPts val="0"/>
              </a:spcBef>
              <a:spcAft>
                <a:spcPts val="0"/>
              </a:spcAft>
              <a:buNone/>
            </a:pPr>
            <a:r>
              <a:t/>
            </a:r>
            <a:endParaRPr sz="900"/>
          </a:p>
        </p:txBody>
      </p:sp>
      <p:sp>
        <p:nvSpPr>
          <p:cNvPr id="691" name="Google Shape;691;p91"/>
          <p:cNvSpPr txBox="1"/>
          <p:nvPr>
            <p:ph type="title"/>
          </p:nvPr>
        </p:nvSpPr>
        <p:spPr>
          <a:xfrm>
            <a:off x="2534152" y="1381478"/>
            <a:ext cx="4075800" cy="1039500"/>
          </a:xfrm>
          <a:prstGeom prst="rect">
            <a:avLst/>
          </a:prstGeom>
        </p:spPr>
        <p:txBody>
          <a:bodyPr anchorCtr="0" anchor="t" bIns="0" lIns="0" spcFirstLastPara="1" rIns="0" wrap="square" tIns="0">
            <a:noAutofit/>
          </a:bodyPr>
          <a:lstStyle/>
          <a:p>
            <a:pPr indent="0" lvl="0" marL="0" rtl="0" algn="ctr">
              <a:spcBef>
                <a:spcPts val="0"/>
              </a:spcBef>
              <a:spcAft>
                <a:spcPts val="0"/>
              </a:spcAft>
              <a:buNone/>
            </a:pPr>
            <a:r>
              <a:rPr lang="en"/>
              <a:t>THANK YOU.</a:t>
            </a:r>
            <a:endParaRPr/>
          </a:p>
          <a:p>
            <a:pPr indent="0" lvl="0" marL="0" rtl="0" algn="ctr">
              <a:spcBef>
                <a:spcPts val="0"/>
              </a:spcBef>
              <a:spcAft>
                <a:spcPts val="0"/>
              </a:spcAft>
              <a:buNone/>
            </a:pPr>
            <a:r>
              <a:rPr lang="en"/>
              <a:t>ANY QUESTIONS?</a:t>
            </a:r>
            <a:endParaRPr/>
          </a:p>
        </p:txBody>
      </p:sp>
      <p:sp>
        <p:nvSpPr>
          <p:cNvPr id="692" name="Google Shape;692;p91"/>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6" name="Shape 236"/>
        <p:cNvGrpSpPr/>
        <p:nvPr/>
      </p:nvGrpSpPr>
      <p:grpSpPr>
        <a:xfrm>
          <a:off x="0" y="0"/>
          <a:ext cx="0" cy="0"/>
          <a:chOff x="0" y="0"/>
          <a:chExt cx="0" cy="0"/>
        </a:xfrm>
      </p:grpSpPr>
      <p:sp>
        <p:nvSpPr>
          <p:cNvPr id="237" name="Google Shape;237;p32"/>
          <p:cNvSpPr txBox="1"/>
          <p:nvPr>
            <p:ph type="title"/>
          </p:nvPr>
        </p:nvSpPr>
        <p:spPr>
          <a:xfrm>
            <a:off x="762378" y="2087095"/>
            <a:ext cx="7632600" cy="969300"/>
          </a:xfrm>
          <a:prstGeom prst="rect">
            <a:avLst/>
          </a:prstGeom>
        </p:spPr>
        <p:txBody>
          <a:bodyPr anchorCtr="0" anchor="ctr" bIns="0" lIns="0" spcFirstLastPara="1" rIns="0" wrap="square" tIns="0">
            <a:noAutofit/>
          </a:bodyPr>
          <a:lstStyle/>
          <a:p>
            <a:pPr indent="0" lvl="0" marL="0" rtl="0" algn="ctr">
              <a:spcBef>
                <a:spcPts val="0"/>
              </a:spcBef>
              <a:spcAft>
                <a:spcPts val="0"/>
              </a:spcAft>
              <a:buNone/>
            </a:pPr>
            <a:r>
              <a:rPr lang="en" sz="6000"/>
              <a:t>REQUIREMENTS ELICITATION ACTIVITIES</a:t>
            </a:r>
            <a:endParaRPr sz="6000"/>
          </a:p>
        </p:txBody>
      </p:sp>
      <p:sp>
        <p:nvSpPr>
          <p:cNvPr id="238" name="Google Shape;238;p32"/>
          <p:cNvSpPr txBox="1"/>
          <p:nvPr>
            <p:ph idx="12" type="sldNum"/>
          </p:nvPr>
        </p:nvSpPr>
        <p:spPr>
          <a:xfrm>
            <a:off x="8556784" y="4749851"/>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2" name="Shape 242"/>
        <p:cNvGrpSpPr/>
        <p:nvPr/>
      </p:nvGrpSpPr>
      <p:grpSpPr>
        <a:xfrm>
          <a:off x="0" y="0"/>
          <a:ext cx="0" cy="0"/>
          <a:chOff x="0" y="0"/>
          <a:chExt cx="0" cy="0"/>
        </a:xfrm>
      </p:grpSpPr>
      <p:sp>
        <p:nvSpPr>
          <p:cNvPr id="243" name="Google Shape;243;p33"/>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Methods Used:</a:t>
            </a:r>
            <a:endParaRPr/>
          </a:p>
        </p:txBody>
      </p:sp>
      <p:sp>
        <p:nvSpPr>
          <p:cNvPr id="244" name="Google Shape;244;p33"/>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Font typeface="Roboto Slab"/>
              <a:buChar char="●"/>
            </a:pPr>
            <a:r>
              <a:rPr b="1" lang="en" sz="1600">
                <a:latin typeface="Roboto Slab"/>
                <a:ea typeface="Roboto Slab"/>
                <a:cs typeface="Roboto Slab"/>
                <a:sym typeface="Roboto Slab"/>
              </a:rPr>
              <a:t>Online </a:t>
            </a:r>
            <a:r>
              <a:rPr b="1" lang="en" sz="1600">
                <a:latin typeface="Roboto Slab"/>
                <a:ea typeface="Roboto Slab"/>
                <a:cs typeface="Roboto Slab"/>
                <a:sym typeface="Roboto Slab"/>
              </a:rPr>
              <a:t>Interview (Main)</a:t>
            </a:r>
            <a:endParaRPr b="1" sz="1600">
              <a:latin typeface="Roboto Slab"/>
              <a:ea typeface="Roboto Slab"/>
              <a:cs typeface="Roboto Slab"/>
              <a:sym typeface="Roboto Slab"/>
            </a:endParaRPr>
          </a:p>
          <a:p>
            <a:pPr indent="-330200" lvl="1" marL="914400" rtl="0" algn="l">
              <a:spcBef>
                <a:spcPts val="0"/>
              </a:spcBef>
              <a:spcAft>
                <a:spcPts val="0"/>
              </a:spcAft>
              <a:buSzPts val="1600"/>
              <a:buChar char="○"/>
            </a:pPr>
            <a:r>
              <a:rPr lang="en" sz="1600"/>
              <a:t>We scheduled an appointment with each participant and asked them a set of questions. Interviews were done through </a:t>
            </a:r>
            <a:r>
              <a:rPr lang="en" sz="1600" u="sng"/>
              <a:t>Zoom.</a:t>
            </a:r>
            <a:endParaRPr sz="1600" u="sng"/>
          </a:p>
          <a:p>
            <a:pPr indent="-330200" lvl="0" marL="457200" rtl="0" algn="l">
              <a:spcBef>
                <a:spcPts val="1000"/>
              </a:spcBef>
              <a:spcAft>
                <a:spcPts val="0"/>
              </a:spcAft>
              <a:buSzPts val="1600"/>
              <a:buFont typeface="Roboto Slab"/>
              <a:buChar char="●"/>
            </a:pPr>
            <a:r>
              <a:rPr b="1" lang="en" sz="1600">
                <a:latin typeface="Roboto Slab"/>
                <a:ea typeface="Roboto Slab"/>
                <a:cs typeface="Roboto Slab"/>
                <a:sym typeface="Roboto Slab"/>
              </a:rPr>
              <a:t>Questionnaire</a:t>
            </a:r>
            <a:endParaRPr b="1" sz="1600">
              <a:latin typeface="Roboto Slab"/>
              <a:ea typeface="Roboto Slab"/>
              <a:cs typeface="Roboto Slab"/>
              <a:sym typeface="Roboto Slab"/>
            </a:endParaRPr>
          </a:p>
          <a:p>
            <a:pPr indent="-330200" lvl="1" marL="914400" rtl="0" algn="l">
              <a:spcBef>
                <a:spcPts val="0"/>
              </a:spcBef>
              <a:spcAft>
                <a:spcPts val="0"/>
              </a:spcAft>
              <a:buSzPts val="1600"/>
              <a:buChar char="○"/>
            </a:pPr>
            <a:r>
              <a:rPr lang="en" sz="1600"/>
              <a:t>This method is used if it is difficult to schedule an appointment with an interviewee. We sent a link to a </a:t>
            </a:r>
            <a:r>
              <a:rPr lang="en" sz="1600" u="sng"/>
              <a:t>Google Form</a:t>
            </a:r>
            <a:r>
              <a:rPr lang="en" sz="1600"/>
              <a:t> to a participant and asked them to answer our questions.</a:t>
            </a:r>
            <a:endParaRPr sz="1600"/>
          </a:p>
          <a:p>
            <a:pPr indent="-330200" lvl="0" marL="457200" rtl="0" algn="l">
              <a:spcBef>
                <a:spcPts val="1000"/>
              </a:spcBef>
              <a:spcAft>
                <a:spcPts val="0"/>
              </a:spcAft>
              <a:buSzPts val="1600"/>
              <a:buFont typeface="Roboto Slab"/>
              <a:buChar char="●"/>
            </a:pPr>
            <a:r>
              <a:rPr b="1" lang="en" sz="1600">
                <a:latin typeface="Roboto Slab"/>
                <a:ea typeface="Roboto Slab"/>
                <a:cs typeface="Roboto Slab"/>
                <a:sym typeface="Roboto Slab"/>
              </a:rPr>
              <a:t>Affinity Diagram</a:t>
            </a:r>
            <a:endParaRPr b="1" sz="1600">
              <a:latin typeface="Roboto Slab"/>
              <a:ea typeface="Roboto Slab"/>
              <a:cs typeface="Roboto Slab"/>
              <a:sym typeface="Roboto Slab"/>
            </a:endParaRPr>
          </a:p>
          <a:p>
            <a:pPr indent="-330200" lvl="1" marL="914400" rtl="0" algn="l">
              <a:spcBef>
                <a:spcPts val="0"/>
              </a:spcBef>
              <a:spcAft>
                <a:spcPts val="0"/>
              </a:spcAft>
              <a:buSzPts val="1600"/>
              <a:buChar char="○"/>
            </a:pPr>
            <a:r>
              <a:rPr lang="en" sz="1600"/>
              <a:t>We used </a:t>
            </a:r>
            <a:r>
              <a:rPr lang="en" sz="1600" u="sng"/>
              <a:t>Miro</a:t>
            </a:r>
            <a:r>
              <a:rPr lang="en" sz="1600"/>
              <a:t> as a platform to discover connections among our interview and questionnaire findings.</a:t>
            </a:r>
            <a:endParaRPr sz="1600"/>
          </a:p>
          <a:p>
            <a:pPr indent="-330200" lvl="0" marL="457200" rtl="0" algn="l">
              <a:spcBef>
                <a:spcPts val="1000"/>
              </a:spcBef>
              <a:spcAft>
                <a:spcPts val="0"/>
              </a:spcAft>
              <a:buSzPts val="1600"/>
              <a:buFont typeface="Roboto Slab"/>
              <a:buChar char="●"/>
            </a:pPr>
            <a:r>
              <a:rPr b="1" lang="en" sz="1600">
                <a:latin typeface="Roboto Slab"/>
                <a:ea typeface="Roboto Slab"/>
                <a:cs typeface="Roboto Slab"/>
                <a:sym typeface="Roboto Slab"/>
              </a:rPr>
              <a:t>Scenario and Storyboarding</a:t>
            </a:r>
            <a:endParaRPr b="1" sz="1600">
              <a:latin typeface="Roboto Slab"/>
              <a:ea typeface="Roboto Slab"/>
              <a:cs typeface="Roboto Slab"/>
              <a:sym typeface="Roboto Slab"/>
            </a:endParaRPr>
          </a:p>
          <a:p>
            <a:pPr indent="-330200" lvl="1" marL="914400" rtl="0" algn="l">
              <a:spcBef>
                <a:spcPts val="0"/>
              </a:spcBef>
              <a:spcAft>
                <a:spcPts val="0"/>
              </a:spcAft>
              <a:buSzPts val="1600"/>
              <a:buChar char="○"/>
            </a:pPr>
            <a:r>
              <a:rPr lang="en" sz="1600"/>
              <a:t>We selected </a:t>
            </a:r>
            <a:r>
              <a:rPr lang="en" sz="1600" u="sng"/>
              <a:t>three</a:t>
            </a:r>
            <a:r>
              <a:rPr lang="en" sz="1600"/>
              <a:t> most important scenarios from our findings and made a storyboard for each one of them.</a:t>
            </a:r>
            <a:endParaRPr sz="1600"/>
          </a:p>
          <a:p>
            <a:pPr indent="0" lvl="0" marL="914400" rtl="0" algn="l">
              <a:spcBef>
                <a:spcPts val="0"/>
              </a:spcBef>
              <a:spcAft>
                <a:spcPts val="0"/>
              </a:spcAft>
              <a:buNone/>
            </a:pPr>
            <a:r>
              <a:rPr lang="en"/>
              <a:t> </a:t>
            </a:r>
            <a:endParaRPr/>
          </a:p>
        </p:txBody>
      </p:sp>
      <p:sp>
        <p:nvSpPr>
          <p:cNvPr id="245" name="Google Shape;245;p33"/>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49" name="Shape 249"/>
        <p:cNvGrpSpPr/>
        <p:nvPr/>
      </p:nvGrpSpPr>
      <p:grpSpPr>
        <a:xfrm>
          <a:off x="0" y="0"/>
          <a:ext cx="0" cy="0"/>
          <a:chOff x="0" y="0"/>
          <a:chExt cx="0" cy="0"/>
        </a:xfrm>
      </p:grpSpPr>
      <p:sp>
        <p:nvSpPr>
          <p:cNvPr id="250" name="Google Shape;250;p34"/>
          <p:cNvSpPr txBox="1"/>
          <p:nvPr>
            <p:ph type="title"/>
          </p:nvPr>
        </p:nvSpPr>
        <p:spPr>
          <a:xfrm>
            <a:off x="311700" y="445025"/>
            <a:ext cx="8520600" cy="572700"/>
          </a:xfrm>
          <a:prstGeom prst="rect">
            <a:avLst/>
          </a:prstGeom>
        </p:spPr>
        <p:txBody>
          <a:bodyPr anchorCtr="0" anchor="t" bIns="0" lIns="0" spcFirstLastPara="1" rIns="0" wrap="square" tIns="0">
            <a:noAutofit/>
          </a:bodyPr>
          <a:lstStyle/>
          <a:p>
            <a:pPr indent="0" lvl="0" marL="0" rtl="0" algn="l">
              <a:spcBef>
                <a:spcPts val="0"/>
              </a:spcBef>
              <a:spcAft>
                <a:spcPts val="0"/>
              </a:spcAft>
              <a:buNone/>
            </a:pPr>
            <a:r>
              <a:rPr lang="en"/>
              <a:t>Finding Potential Participants</a:t>
            </a:r>
            <a:endParaRPr/>
          </a:p>
        </p:txBody>
      </p:sp>
      <p:sp>
        <p:nvSpPr>
          <p:cNvPr id="251" name="Google Shape;251;p34"/>
          <p:cNvSpPr txBox="1"/>
          <p:nvPr>
            <p:ph idx="1" type="body"/>
          </p:nvPr>
        </p:nvSpPr>
        <p:spPr>
          <a:xfrm>
            <a:off x="311700" y="1152475"/>
            <a:ext cx="8520600" cy="3416400"/>
          </a:xfrm>
          <a:prstGeom prst="rect">
            <a:avLst/>
          </a:prstGeom>
        </p:spPr>
        <p:txBody>
          <a:bodyPr anchorCtr="0" anchor="t" bIns="0" lIns="0" spcFirstLastPara="1" rIns="0" wrap="square" tIns="0">
            <a:noAutofit/>
          </a:bodyPr>
          <a:lstStyle/>
          <a:p>
            <a:pPr indent="-330200" lvl="0" marL="457200" rtl="0" algn="l">
              <a:spcBef>
                <a:spcPts val="0"/>
              </a:spcBef>
              <a:spcAft>
                <a:spcPts val="0"/>
              </a:spcAft>
              <a:buSzPts val="1600"/>
              <a:buChar char="●"/>
            </a:pPr>
            <a:r>
              <a:rPr lang="en" sz="1600"/>
              <a:t>Asking friends and friends of friends</a:t>
            </a:r>
            <a:endParaRPr sz="1600"/>
          </a:p>
          <a:p>
            <a:pPr indent="-330200" lvl="0" marL="457200" rtl="0" algn="l">
              <a:spcBef>
                <a:spcPts val="0"/>
              </a:spcBef>
              <a:spcAft>
                <a:spcPts val="0"/>
              </a:spcAft>
              <a:buSzPts val="1600"/>
              <a:buChar char="●"/>
            </a:pPr>
            <a:r>
              <a:rPr lang="en" sz="1600"/>
              <a:t>Using group chats and social media</a:t>
            </a:r>
            <a:endParaRPr sz="1600"/>
          </a:p>
        </p:txBody>
      </p:sp>
      <p:pic>
        <p:nvPicPr>
          <p:cNvPr id="252" name="Google Shape;252;p34"/>
          <p:cNvPicPr preferRelativeResize="0"/>
          <p:nvPr/>
        </p:nvPicPr>
        <p:blipFill>
          <a:blip r:embed="rId3">
            <a:alphaModFix/>
          </a:blip>
          <a:stretch>
            <a:fillRect/>
          </a:stretch>
        </p:blipFill>
        <p:spPr>
          <a:xfrm>
            <a:off x="4572000" y="1836725"/>
            <a:ext cx="2807275" cy="2807275"/>
          </a:xfrm>
          <a:prstGeom prst="rect">
            <a:avLst/>
          </a:prstGeom>
          <a:noFill/>
          <a:ln>
            <a:noFill/>
          </a:ln>
        </p:spPr>
      </p:pic>
      <p:pic>
        <p:nvPicPr>
          <p:cNvPr id="253" name="Google Shape;253;p34"/>
          <p:cNvPicPr preferRelativeResize="0"/>
          <p:nvPr/>
        </p:nvPicPr>
        <p:blipFill rotWithShape="1">
          <a:blip r:embed="rId4">
            <a:alphaModFix/>
          </a:blip>
          <a:srcRect b="6913" l="5447" r="5394" t="7842"/>
          <a:stretch/>
        </p:blipFill>
        <p:spPr>
          <a:xfrm>
            <a:off x="990175" y="2104175"/>
            <a:ext cx="2502975" cy="2392976"/>
          </a:xfrm>
          <a:prstGeom prst="rect">
            <a:avLst/>
          </a:prstGeom>
          <a:noFill/>
          <a:ln>
            <a:noFill/>
          </a:ln>
        </p:spPr>
      </p:pic>
      <p:pic>
        <p:nvPicPr>
          <p:cNvPr id="254" name="Google Shape;254;p34"/>
          <p:cNvPicPr preferRelativeResize="0"/>
          <p:nvPr/>
        </p:nvPicPr>
        <p:blipFill>
          <a:blip r:embed="rId5">
            <a:alphaModFix/>
          </a:blip>
          <a:stretch>
            <a:fillRect/>
          </a:stretch>
        </p:blipFill>
        <p:spPr>
          <a:xfrm rot="700359">
            <a:off x="5089489" y="3737124"/>
            <a:ext cx="608350" cy="608350"/>
          </a:xfrm>
          <a:prstGeom prst="rect">
            <a:avLst/>
          </a:prstGeom>
          <a:noFill/>
          <a:ln>
            <a:noFill/>
          </a:ln>
        </p:spPr>
      </p:pic>
      <p:pic>
        <p:nvPicPr>
          <p:cNvPr id="255" name="Google Shape;255;p34"/>
          <p:cNvPicPr preferRelativeResize="0"/>
          <p:nvPr/>
        </p:nvPicPr>
        <p:blipFill>
          <a:blip r:embed="rId6">
            <a:alphaModFix/>
          </a:blip>
          <a:stretch>
            <a:fillRect/>
          </a:stretch>
        </p:blipFill>
        <p:spPr>
          <a:xfrm rot="318664">
            <a:off x="5147787" y="2129752"/>
            <a:ext cx="579725" cy="579743"/>
          </a:xfrm>
          <a:prstGeom prst="rect">
            <a:avLst/>
          </a:prstGeom>
          <a:noFill/>
          <a:ln>
            <a:noFill/>
          </a:ln>
        </p:spPr>
      </p:pic>
      <p:pic>
        <p:nvPicPr>
          <p:cNvPr id="256" name="Google Shape;256;p34"/>
          <p:cNvPicPr preferRelativeResize="0"/>
          <p:nvPr/>
        </p:nvPicPr>
        <p:blipFill>
          <a:blip r:embed="rId7">
            <a:alphaModFix/>
          </a:blip>
          <a:stretch>
            <a:fillRect/>
          </a:stretch>
        </p:blipFill>
        <p:spPr>
          <a:xfrm rot="-558319">
            <a:off x="5904775" y="2698651"/>
            <a:ext cx="572700" cy="572700"/>
          </a:xfrm>
          <a:prstGeom prst="rect">
            <a:avLst/>
          </a:prstGeom>
          <a:noFill/>
          <a:ln>
            <a:noFill/>
          </a:ln>
        </p:spPr>
      </p:pic>
      <p:pic>
        <p:nvPicPr>
          <p:cNvPr id="257" name="Google Shape;257;p34"/>
          <p:cNvPicPr preferRelativeResize="0"/>
          <p:nvPr/>
        </p:nvPicPr>
        <p:blipFill>
          <a:blip r:embed="rId8">
            <a:alphaModFix/>
          </a:blip>
          <a:stretch>
            <a:fillRect/>
          </a:stretch>
        </p:blipFill>
        <p:spPr>
          <a:xfrm>
            <a:off x="5034249" y="2891249"/>
            <a:ext cx="572679" cy="572700"/>
          </a:xfrm>
          <a:prstGeom prst="rect">
            <a:avLst/>
          </a:prstGeom>
          <a:noFill/>
          <a:ln>
            <a:noFill/>
          </a:ln>
        </p:spPr>
      </p:pic>
      <p:pic>
        <p:nvPicPr>
          <p:cNvPr id="258" name="Google Shape;258;p34"/>
          <p:cNvPicPr preferRelativeResize="0"/>
          <p:nvPr/>
        </p:nvPicPr>
        <p:blipFill>
          <a:blip r:embed="rId9">
            <a:alphaModFix/>
          </a:blip>
          <a:stretch>
            <a:fillRect/>
          </a:stretch>
        </p:blipFill>
        <p:spPr>
          <a:xfrm rot="-1016503">
            <a:off x="4285663" y="3255975"/>
            <a:ext cx="572675" cy="572675"/>
          </a:xfrm>
          <a:prstGeom prst="rect">
            <a:avLst/>
          </a:prstGeom>
          <a:noFill/>
          <a:ln>
            <a:noFill/>
          </a:ln>
        </p:spPr>
      </p:pic>
      <p:pic>
        <p:nvPicPr>
          <p:cNvPr id="259" name="Google Shape;259;p34"/>
          <p:cNvPicPr preferRelativeResize="0"/>
          <p:nvPr/>
        </p:nvPicPr>
        <p:blipFill rotWithShape="1">
          <a:blip r:embed="rId10">
            <a:alphaModFix/>
          </a:blip>
          <a:srcRect b="0" l="9205" r="9691" t="0"/>
          <a:stretch/>
        </p:blipFill>
        <p:spPr>
          <a:xfrm rot="-553294">
            <a:off x="4256550" y="2344926"/>
            <a:ext cx="630901" cy="637724"/>
          </a:xfrm>
          <a:prstGeom prst="rect">
            <a:avLst/>
          </a:prstGeom>
          <a:noFill/>
          <a:ln>
            <a:noFill/>
          </a:ln>
        </p:spPr>
      </p:pic>
      <p:sp>
        <p:nvSpPr>
          <p:cNvPr id="260" name="Google Shape;260;p34"/>
          <p:cNvSpPr txBox="1"/>
          <p:nvPr>
            <p:ph idx="12" type="sldNum"/>
          </p:nvPr>
        </p:nvSpPr>
        <p:spPr>
          <a:xfrm>
            <a:off x="8472458" y="4663217"/>
            <a:ext cx="548700" cy="393600"/>
          </a:xfrm>
          <a:prstGeom prst="rect">
            <a:avLst/>
          </a:prstGeom>
        </p:spPr>
        <p:txBody>
          <a:bodyPr anchorCtr="0" anchor="t" bIns="0" lIns="0" spcFirstLastPara="1" rIns="0" wrap="square" tIns="0">
            <a:noAutofit/>
          </a:body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Elegant Interorism">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